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62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09" d="100"/>
          <a:sy n="109" d="100"/>
        </p:scale>
        <p:origin x="208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logo on a green background&#10;&#10;AI-generated content may be incorrect.">
            <a:extLst>
              <a:ext uri="{FF2B5EF4-FFF2-40B4-BE49-F238E27FC236}">
                <a16:creationId xmlns:a16="http://schemas.microsoft.com/office/drawing/2014/main" id="{1D5F5C65-72E6-53DA-98E2-579D946F2E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13" y="80963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AFF29C-AEB6-CC2E-1769-CBC8A5C619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AC75C0-DDE5-3ECD-EB5D-14587ED4F4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413BE1-68B5-5ED6-258B-42F97FEDF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0748C-9D98-BD4F-869B-AFA1902E03C1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B8E1C-53AC-79D2-A6F7-D9A80985A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4D22FC-D1FA-6C02-475D-755ACFD4C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36F4-580C-A44F-95FC-39A6FDEAD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47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74738-C270-3815-AC96-1DF52EA03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029660-6999-AA68-0E50-D6DEAF1997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2AD343-AC5E-BC83-286B-49BF968C2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0748C-9D98-BD4F-869B-AFA1902E03C1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2E41A-F7C1-7B01-6B4D-F1877E9B8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2CE97A-F1D3-038C-BC05-364F7EDC1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36F4-580C-A44F-95FC-39A6FDEAD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680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35E67B-EA25-1824-0C4E-5E9D426087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268A17-6986-03A2-554E-D2838956A3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72669D-1869-DA7F-E4A4-213EFB45D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0748C-9D98-BD4F-869B-AFA1902E03C1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701F2-A0AE-73A6-2C41-0B45E1055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7DCB9-99D0-0184-73EE-456DD49AD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36F4-580C-A44F-95FC-39A6FDEAD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717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C210E-73BE-D2CA-1BE3-F977E85EF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1C52E-FCF2-54B3-4A61-333A2EA43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23E62-D297-9A54-642D-A02C1A3DF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0748C-9D98-BD4F-869B-AFA1902E03C1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86071-C671-87FA-6020-584D599CD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66021F-A084-B031-CEB3-9AB0A1B90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36F4-580C-A44F-95FC-39A6FDEAD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136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52DBA-D73B-AC0B-8069-B67411BE4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2B4B72-C3BA-C130-9F7A-EF8D82E1D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4D22C-233B-75E9-53E0-8E1C06CE7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0748C-9D98-BD4F-869B-AFA1902E03C1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E89D9-4CB7-4D3C-93D0-568DAA0A5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AB783-320C-AD79-3D65-ADB585C72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36F4-580C-A44F-95FC-39A6FDEAD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128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A95A8-FC3D-1D5D-BBED-EB78E3FE1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D24E3-AF01-1418-380D-A5B5B21224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6897AF-7848-298B-4DA4-54BFEA2AB8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567F06-2358-49E7-2CD6-863E1A2E5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0748C-9D98-BD4F-869B-AFA1902E03C1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A9378C-1AF3-902B-0D1E-3D18F867F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71BEEF-F293-FAC9-AF8D-FECCA2D89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36F4-580C-A44F-95FC-39A6FDEAD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424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B9258-51A4-E85B-3C21-61EFBE965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EFC9B3-6F3E-3765-6DCC-D8D78B6C8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57E233-1B9A-EB2D-B52D-8F86FABABA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33474D-0023-1467-62B3-074FEA05F5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816952-E599-F662-FAEB-8CF95E9AEB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C1458A-F4A4-27ED-A34B-3608F989E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0748C-9D98-BD4F-869B-AFA1902E03C1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80E118-ACD3-8A43-2471-41DC9923C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BA770D-DCFA-473E-7314-D16928D0C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36F4-580C-A44F-95FC-39A6FDEAD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088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B3E6E-1190-1E29-091A-8DC5D986A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26580D-83A3-9356-E9CE-0E025A07D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0748C-9D98-BD4F-869B-AFA1902E03C1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73B57-A2DA-1AD7-E37E-84EA4A170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E55B4F-AA7F-ADBB-5E09-18CD1C145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36F4-580C-A44F-95FC-39A6FDEAD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838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4D2BF3-96CC-DE4A-358C-D7C5620E1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0748C-9D98-BD4F-869B-AFA1902E03C1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14A653-EFEB-DB43-BECA-18BBFCA42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72A9BF-43B5-D30D-3D38-03142FB6E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36F4-580C-A44F-95FC-39A6FDEAD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56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B4A0A-3314-F57E-F816-D695744A1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0D00F-0F28-F4B7-9FBE-A579570EE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A5B83A-89DC-D4BB-293B-4402F447D9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4870-BD86-E268-CBBB-0E5AA145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0748C-9D98-BD4F-869B-AFA1902E03C1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E2B408-2E1A-4226-50FB-AE8F342D8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75EDD9-AF53-7FB6-8B3D-DAC6874A2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36F4-580C-A44F-95FC-39A6FDEAD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483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9BC39-75AF-3C83-8454-A5E6C2C79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E01F47-930F-F9DD-7BFE-A672962C94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34E3E6-828D-4257-F6CC-A6A2EE39A7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9DF7F4-E634-49C8-17AB-A299BD81D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0748C-9D98-BD4F-869B-AFA1902E03C1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71406D-B402-A879-1DA1-6FE380C53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00E6FB-3E1F-C512-86A8-F9F0D6651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36F4-580C-A44F-95FC-39A6FDEAD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66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A85E0-5B2B-1776-8F74-89DFE8AAB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4D0D97-2E4E-56F5-BE8A-6B70E672F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24B2A-8422-13CE-2A27-3E15EF00D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40748C-9D98-BD4F-869B-AFA1902E03C1}" type="datetimeFigureOut">
              <a:rPr lang="en-US" smtClean="0"/>
              <a:t>12/18/25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8C463-4D36-BF4E-7918-C77647749A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E0ED6-37C6-F7EA-9FCA-0A306E2FEA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5B36F4-580C-A44F-95FC-39A6FDEAD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227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0714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15421-33C5-B046-9CCE-7A4418EEB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98291-9732-0DD1-EE3A-F0BB28232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62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70;p5">
            <a:extLst>
              <a:ext uri="{FF2B5EF4-FFF2-40B4-BE49-F238E27FC236}">
                <a16:creationId xmlns:a16="http://schemas.microsoft.com/office/drawing/2014/main" id="{304F799C-991D-DC42-840E-2C75B5CF03F8}"/>
              </a:ext>
            </a:extLst>
          </p:cNvPr>
          <p:cNvSpPr txBox="1"/>
          <p:nvPr/>
        </p:nvSpPr>
        <p:spPr>
          <a:xfrm>
            <a:off x="777210" y="2972112"/>
            <a:ext cx="5981487" cy="11290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400"/>
            </a:lvl1pPr>
          </a:lstStyle>
          <a:p>
            <a:r>
              <a:rPr dirty="0"/>
              <a:t>This No Social Media badge is provided for your convenience to use on slides you don’t want other delegates posting on social media.</a:t>
            </a:r>
          </a:p>
        </p:txBody>
      </p:sp>
      <p:pic>
        <p:nvPicPr>
          <p:cNvPr id="5" name="Picture 8" descr="Picture 8">
            <a:extLst>
              <a:ext uri="{FF2B5EF4-FFF2-40B4-BE49-F238E27FC236}">
                <a16:creationId xmlns:a16="http://schemas.microsoft.com/office/drawing/2014/main" id="{9D13300D-862A-B13D-0F63-1D6DD54F96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2900" y="1978406"/>
            <a:ext cx="3175000" cy="318770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77617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1917829CD6BF4995D2A77A983B60BE" ma:contentTypeVersion="23" ma:contentTypeDescription="Create a new document." ma:contentTypeScope="" ma:versionID="6da903cf33affaeb20d6f6fe7a39ae35">
  <xsd:schema xmlns:xsd="http://www.w3.org/2001/XMLSchema" xmlns:xs="http://www.w3.org/2001/XMLSchema" xmlns:p="http://schemas.microsoft.com/office/2006/metadata/properties" xmlns:ns2="33c41b54-ba4b-4683-ac9c-439d2bf0afe1" xmlns:ns3="dfaeca37-eeda-4c6e-89f8-155f724b42df" targetNamespace="http://schemas.microsoft.com/office/2006/metadata/properties" ma:root="true" ma:fieldsID="82d8344b05a128509dc3dd25d08cc555" ns2:_="" ns3:_="">
    <xsd:import namespace="33c41b54-ba4b-4683-ac9c-439d2bf0afe1"/>
    <xsd:import namespace="dfaeca37-eeda-4c6e-89f8-155f724b42df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c41b54-ba4b-4683-ac9c-439d2bf0afe1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Tags" ma:readOnly="false" ma:fieldId="{23f27201-bee3-471e-b2e7-b64fd8b7ca38}" ma:taxonomyMulti="true" ma:sspId="fd19fb23-f165-471e-92f0-33eaa75da91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e69759a0-fd9b-4f7b-afd1-ae62593f232d}" ma:internalName="TaxCatchAll" ma:showField="CatchAllData" ma:web="33c41b54-ba4b-4683-ac9c-439d2bf0af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aeca37-eeda-4c6e-89f8-155f724b42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d19fb23-f165-471e-92f0-33eaa75da9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faeca37-eeda-4c6e-89f8-155f724b42df">
      <Terms xmlns="http://schemas.microsoft.com/office/infopath/2007/PartnerControls"/>
    </lcf76f155ced4ddcb4097134ff3c332f>
    <TaxCatchAll xmlns="33c41b54-ba4b-4683-ac9c-439d2bf0afe1" xsi:nil="true"/>
    <TaxKeywordTaxHTField xmlns="33c41b54-ba4b-4683-ac9c-439d2bf0afe1">
      <Terms xmlns="http://schemas.microsoft.com/office/infopath/2007/PartnerControls"/>
    </TaxKeywordTaxHTField>
  </documentManagement>
</p:properties>
</file>

<file path=customXml/itemProps1.xml><?xml version="1.0" encoding="utf-8"?>
<ds:datastoreItem xmlns:ds="http://schemas.openxmlformats.org/officeDocument/2006/customXml" ds:itemID="{26C0D358-E55B-4B36-B5D3-0D063FEBC69C}"/>
</file>

<file path=customXml/itemProps2.xml><?xml version="1.0" encoding="utf-8"?>
<ds:datastoreItem xmlns:ds="http://schemas.openxmlformats.org/officeDocument/2006/customXml" ds:itemID="{A363C5A6-8F37-4424-AF3E-52CB6EA7C3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B76BA7-138C-4439-958D-E669EBDFFE9E}">
  <ds:schemaRefs>
    <ds:schemaRef ds:uri="http://schemas.microsoft.com/office/2006/metadata/properties"/>
    <ds:schemaRef ds:uri="http://schemas.microsoft.com/office/infopath/2007/PartnerControls"/>
    <ds:schemaRef ds:uri="daf0e708-8583-42af-8cda-bb98c311ac1d"/>
    <ds:schemaRef ds:uri="4a2ce06c-0741-49e5-af70-d6e72945197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24</Words>
  <Application>Microsoft Macintosh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Michelle Nightingale</dc:creator>
  <cp:lastModifiedBy>Steve Routley</cp:lastModifiedBy>
  <cp:revision>7</cp:revision>
  <dcterms:created xsi:type="dcterms:W3CDTF">2025-12-03T04:59:38Z</dcterms:created>
  <dcterms:modified xsi:type="dcterms:W3CDTF">2025-12-18T04:04:21Z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4d18e89-5e8a-4ca2-bd48-6453468d8b8c_Enabled">
    <vt:lpwstr>true</vt:lpwstr>
  </property>
  <property fmtid="{D5CDD505-2E9C-101B-9397-08002B2CF9AE}" pid="3" name="MSIP_Label_84d18e89-5e8a-4ca2-bd48-6453468d8b8c_SetDate">
    <vt:lpwstr>2025-12-03T05:01:04Z</vt:lpwstr>
  </property>
  <property fmtid="{D5CDD505-2E9C-101B-9397-08002B2CF9AE}" pid="4" name="MSIP_Label_84d18e89-5e8a-4ca2-bd48-6453468d8b8c_Method">
    <vt:lpwstr>Standard</vt:lpwstr>
  </property>
  <property fmtid="{D5CDD505-2E9C-101B-9397-08002B2CF9AE}" pid="5" name="MSIP_Label_84d18e89-5e8a-4ca2-bd48-6453468d8b8c_Name">
    <vt:lpwstr>OFFICIAL</vt:lpwstr>
  </property>
  <property fmtid="{D5CDD505-2E9C-101B-9397-08002B2CF9AE}" pid="6" name="MSIP_Label_84d18e89-5e8a-4ca2-bd48-6453468d8b8c_SiteId">
    <vt:lpwstr>686372ff-30d4-4fe7-ae86-2cba12b991df</vt:lpwstr>
  </property>
  <property fmtid="{D5CDD505-2E9C-101B-9397-08002B2CF9AE}" pid="7" name="MSIP_Label_84d18e89-5e8a-4ca2-bd48-6453468d8b8c_ActionId">
    <vt:lpwstr>df566f4f-5a89-4766-9320-e20a68c0e5cf</vt:lpwstr>
  </property>
  <property fmtid="{D5CDD505-2E9C-101B-9397-08002B2CF9AE}" pid="8" name="MSIP_Label_84d18e89-5e8a-4ca2-bd48-6453468d8b8c_ContentBits">
    <vt:lpwstr>0</vt:lpwstr>
  </property>
  <property fmtid="{D5CDD505-2E9C-101B-9397-08002B2CF9AE}" pid="9" name="MSIP_Label_84d18e89-5e8a-4ca2-bd48-6453468d8b8c_Tag">
    <vt:lpwstr>50, 3, 0, 1</vt:lpwstr>
  </property>
  <property fmtid="{D5CDD505-2E9C-101B-9397-08002B2CF9AE}" pid="10" name="ContentTypeId">
    <vt:lpwstr>0x010100E81917829CD6BF4995D2A77A983B60BE</vt:lpwstr>
  </property>
  <property fmtid="{D5CDD505-2E9C-101B-9397-08002B2CF9AE}" pid="11" name="TaxKeyword">
    <vt:lpwstr/>
  </property>
  <property fmtid="{D5CDD505-2E9C-101B-9397-08002B2CF9AE}" pid="12" name="MediaServiceImageTags">
    <vt:lpwstr/>
  </property>
</Properties>
</file>