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60" r:id="rId5"/>
    <p:sldId id="257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/>
    <p:restoredTop sz="94658"/>
  </p:normalViewPr>
  <p:slideViewPr>
    <p:cSldViewPr snapToGrid="0">
      <p:cViewPr varScale="1">
        <p:scale>
          <a:sx n="110" d="100"/>
          <a:sy n="110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25571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73538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graphic with white text&#10;&#10;AI-generated content may be incorrect.">
            <a:extLst>
              <a:ext uri="{FF2B5EF4-FFF2-40B4-BE49-F238E27FC236}">
                <a16:creationId xmlns:a16="http://schemas.microsoft.com/office/drawing/2014/main" id="{4A1E6A9C-F3E2-4404-E0C4-454A9F58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GB"/>
              <a:t>Click to edit Master text styles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GB"/>
              <a:t>Click to edit Master text styles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5">
            <a:extLst>
              <a:ext uri="{FF2B5EF4-FFF2-40B4-BE49-F238E27FC236}">
                <a16:creationId xmlns:a16="http://schemas.microsoft.com/office/drawing/2014/main" id="{0C4A0D7C-FC5A-5C5B-AA27-0BFA2B3DD656}"/>
              </a:ext>
            </a:extLst>
          </p:cNvPr>
          <p:cNvSpPr txBox="1"/>
          <p:nvPr/>
        </p:nvSpPr>
        <p:spPr>
          <a:xfrm>
            <a:off x="777210" y="2972112"/>
            <a:ext cx="5981487" cy="1129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/>
            </a:lvl1pPr>
          </a:lstStyle>
          <a:p>
            <a:r>
              <a:rPr dirty="0"/>
              <a:t>This No Social Media badge is provided for your convenience to use on slides you don’t want other delegates posting on social media.</a:t>
            </a:r>
          </a:p>
        </p:txBody>
      </p:sp>
      <p:pic>
        <p:nvPicPr>
          <p:cNvPr id="3" name="Picture 8" descr="Picture 8">
            <a:extLst>
              <a:ext uri="{FF2B5EF4-FFF2-40B4-BE49-F238E27FC236}">
                <a16:creationId xmlns:a16="http://schemas.microsoft.com/office/drawing/2014/main" id="{9482C6DC-5C5A-15DB-E60D-0E4E54C9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1978406"/>
            <a:ext cx="3175000" cy="318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32155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5AE58694-4808-2D47-84AA-4CAD0CF29312}" vid="{4394352A-7493-1446-B636-AC32D00576A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6da903cf33affaeb20d6f6fe7a39ae35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82d8344b05a128509dc3dd25d08cc555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04A18-1E53-44AD-9C57-8A84FFF28702}">
  <ds:schemaRefs>
    <ds:schemaRef ds:uri="http://schemas.microsoft.com/office/2006/metadata/properties"/>
    <ds:schemaRef ds:uri="http://schemas.microsoft.com/office/infopath/2007/PartnerControls"/>
    <ds:schemaRef ds:uri="daf0e708-8583-42af-8cda-bb98c311ac1d"/>
    <ds:schemaRef ds:uri="4a2ce06c-0741-49e5-af70-d6e729451972"/>
  </ds:schemaRefs>
</ds:datastoreItem>
</file>

<file path=customXml/itemProps2.xml><?xml version="1.0" encoding="utf-8"?>
<ds:datastoreItem xmlns:ds="http://schemas.openxmlformats.org/officeDocument/2006/customXml" ds:itemID="{1F6012AE-AA6D-4D8B-A115-86FA09C02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47F6AD-14E2-4F62-8BB9-63DE67CB1B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24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Routley</dc:creator>
  <cp:lastModifiedBy>Steve Routley</cp:lastModifiedBy>
  <cp:revision>1</cp:revision>
  <dcterms:created xsi:type="dcterms:W3CDTF">2025-12-18T03:40:19Z</dcterms:created>
  <dcterms:modified xsi:type="dcterms:W3CDTF">2025-12-18T03:52:19Z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d18e89-5e8a-4ca2-bd48-6453468d8b8c_Enabled">
    <vt:lpwstr>true</vt:lpwstr>
  </property>
  <property fmtid="{D5CDD505-2E9C-101B-9397-08002B2CF9AE}" pid="3" name="MSIP_Label_84d18e89-5e8a-4ca2-bd48-6453468d8b8c_SetDate">
    <vt:lpwstr>2024-10-14T03:17:46Z</vt:lpwstr>
  </property>
  <property fmtid="{D5CDD505-2E9C-101B-9397-08002B2CF9AE}" pid="4" name="MSIP_Label_84d18e89-5e8a-4ca2-bd48-6453468d8b8c_Method">
    <vt:lpwstr>Standard</vt:lpwstr>
  </property>
  <property fmtid="{D5CDD505-2E9C-101B-9397-08002B2CF9AE}" pid="5" name="MSIP_Label_84d18e89-5e8a-4ca2-bd48-6453468d8b8c_Name">
    <vt:lpwstr>OFFICIAL</vt:lpwstr>
  </property>
  <property fmtid="{D5CDD505-2E9C-101B-9397-08002B2CF9AE}" pid="6" name="MSIP_Label_84d18e89-5e8a-4ca2-bd48-6453468d8b8c_SiteId">
    <vt:lpwstr>686372ff-30d4-4fe7-ae86-2cba12b991df</vt:lpwstr>
  </property>
  <property fmtid="{D5CDD505-2E9C-101B-9397-08002B2CF9AE}" pid="7" name="MSIP_Label_84d18e89-5e8a-4ca2-bd48-6453468d8b8c_ActionId">
    <vt:lpwstr>0caea686-e577-4f0d-889b-c2c2ae261c82</vt:lpwstr>
  </property>
  <property fmtid="{D5CDD505-2E9C-101B-9397-08002B2CF9AE}" pid="8" name="MSIP_Label_84d18e89-5e8a-4ca2-bd48-6453468d8b8c_ContentBits">
    <vt:lpwstr>0</vt:lpwstr>
  </property>
  <property fmtid="{D5CDD505-2E9C-101B-9397-08002B2CF9AE}" pid="9" name="ContentTypeId">
    <vt:lpwstr>0x010100E81917829CD6BF4995D2A77A983B60BE</vt:lpwstr>
  </property>
  <property fmtid="{D5CDD505-2E9C-101B-9397-08002B2CF9AE}" pid="10" name="TaxKeyword">
    <vt:lpwstr/>
  </property>
  <property fmtid="{D5CDD505-2E9C-101B-9397-08002B2CF9AE}" pid="11" name="MediaServiceImageTags">
    <vt:lpwstr/>
  </property>
</Properties>
</file>