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66" r:id="rId5"/>
    <p:sldId id="264" r:id="rId6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 userDrawn="1">
          <p15:clr>
            <a:srgbClr val="A4A3A4"/>
          </p15:clr>
        </p15:guide>
        <p15:guide id="2" pos="46" userDrawn="1">
          <p15:clr>
            <a:srgbClr val="A4A3A4"/>
          </p15:clr>
        </p15:guide>
        <p15:guide id="3" pos="1620" userDrawn="1">
          <p15:clr>
            <a:srgbClr val="A4A3A4"/>
          </p15:clr>
        </p15:guide>
        <p15:guide id="4" pos="3194" userDrawn="1">
          <p15:clr>
            <a:srgbClr val="A4A3A4"/>
          </p15:clr>
        </p15:guide>
        <p15:guide id="5" orient="horz" pos="5692" userDrawn="1">
          <p15:clr>
            <a:srgbClr val="A4A3A4"/>
          </p15:clr>
        </p15:guide>
        <p15:guide id="6" orient="horz" pos="431" userDrawn="1">
          <p15:clr>
            <a:srgbClr val="A4A3A4"/>
          </p15:clr>
        </p15:guide>
        <p15:guide id="7" pos="154" userDrawn="1">
          <p15:clr>
            <a:srgbClr val="A4A3A4"/>
          </p15:clr>
        </p15:guide>
        <p15:guide id="8" pos="1743" userDrawn="1">
          <p15:clr>
            <a:srgbClr val="A4A3A4"/>
          </p15:clr>
        </p15:guide>
        <p15:guide id="9" pos="3086" userDrawn="1">
          <p15:clr>
            <a:srgbClr val="A4A3A4"/>
          </p15:clr>
        </p15:guide>
        <p15:guide id="10" pos="2654" userDrawn="1">
          <p15:clr>
            <a:srgbClr val="A4A3A4"/>
          </p15:clr>
        </p15:guide>
        <p15:guide id="11" pos="2546" userDrawn="1">
          <p15:clr>
            <a:srgbClr val="A4A3A4"/>
          </p15:clr>
        </p15:guide>
        <p15:guide id="12" pos="14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B00"/>
    <a:srgbClr val="FFE300"/>
    <a:srgbClr val="55E76D"/>
    <a:srgbClr val="FF2A1C"/>
    <a:srgbClr val="EB3C39"/>
    <a:srgbClr val="3643FF"/>
    <a:srgbClr val="080F1C"/>
    <a:srgbClr val="00F4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EA0F75-DCF0-495D-8770-EE810D1EF029}" v="86" dt="2026-01-27T23:13:38.184"/>
    <p1510:client id="{79AF20D7-BEFC-F7C2-905B-0B59B6DCC4B8}" v="14" dt="2026-01-28T10:39:34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4795"/>
  </p:normalViewPr>
  <p:slideViewPr>
    <p:cSldViewPr snapToGrid="0" snapToObjects="1">
      <p:cViewPr>
        <p:scale>
          <a:sx n="125" d="100"/>
          <a:sy n="125" d="100"/>
        </p:scale>
        <p:origin x="3366" y="90"/>
      </p:cViewPr>
      <p:guideLst>
        <p:guide orient="horz" pos="3016"/>
        <p:guide pos="46"/>
        <p:guide pos="1620"/>
        <p:guide pos="3194"/>
        <p:guide orient="horz" pos="5692"/>
        <p:guide orient="horz" pos="431"/>
        <p:guide pos="154"/>
        <p:guide pos="1743"/>
        <p:guide pos="3086"/>
        <p:guide pos="2654"/>
        <p:guide pos="2546"/>
        <p:guide pos="14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53" d="100"/>
          <a:sy n="153" d="100"/>
        </p:scale>
        <p:origin x="47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Huynh-King" userId="S::vking@anzca.edu.au::8836d7c3-1ea4-40b4-be9e-1cd7171a0c16" providerId="AD" clId="Web-{79AF20D7-BEFC-F7C2-905B-0B59B6DCC4B8}"/>
    <pc:docChg chg="modSld">
      <pc:chgData name="Vanessa Huynh-King" userId="S::vking@anzca.edu.au::8836d7c3-1ea4-40b4-be9e-1cd7171a0c16" providerId="AD" clId="Web-{79AF20D7-BEFC-F7C2-905B-0B59B6DCC4B8}" dt="2026-01-28T10:39:33.438" v="8" actId="20577"/>
      <pc:docMkLst>
        <pc:docMk/>
      </pc:docMkLst>
      <pc:sldChg chg="addSp delSp modSp">
        <pc:chgData name="Vanessa Huynh-King" userId="S::vking@anzca.edu.au::8836d7c3-1ea4-40b4-be9e-1cd7171a0c16" providerId="AD" clId="Web-{79AF20D7-BEFC-F7C2-905B-0B59B6DCC4B8}" dt="2026-01-28T10:39:33.438" v="8" actId="20577"/>
        <pc:sldMkLst>
          <pc:docMk/>
          <pc:sldMk cId="2947428296" sldId="266"/>
        </pc:sldMkLst>
        <pc:spChg chg="mod">
          <ac:chgData name="Vanessa Huynh-King" userId="S::vking@anzca.edu.au::8836d7c3-1ea4-40b4-be9e-1cd7171a0c16" providerId="AD" clId="Web-{79AF20D7-BEFC-F7C2-905B-0B59B6DCC4B8}" dt="2026-01-28T10:39:33.438" v="8" actId="20577"/>
          <ac:spMkLst>
            <pc:docMk/>
            <pc:sldMk cId="2947428296" sldId="266"/>
            <ac:spMk id="42" creationId="{EBB498D9-8910-087E-6017-6860A67303E2}"/>
          </ac:spMkLst>
        </pc:spChg>
        <pc:graphicFrameChg chg="add del mod">
          <ac:chgData name="Vanessa Huynh-King" userId="S::vking@anzca.edu.au::8836d7c3-1ea4-40b4-be9e-1cd7171a0c16" providerId="AD" clId="Web-{79AF20D7-BEFC-F7C2-905B-0B59B6DCC4B8}" dt="2026-01-28T10:12:17.628" v="3"/>
          <ac:graphicFrameMkLst>
            <pc:docMk/>
            <pc:sldMk cId="2947428296" sldId="266"/>
            <ac:graphicFrameMk id="2" creationId="{C4ED4EE3-2B75-C44E-84CB-95A88EE6EA4D}"/>
          </ac:graphicFrameMkLst>
        </pc:graphicFrameChg>
      </pc:sldChg>
    </pc:docChg>
  </pc:docChgLst>
  <pc:docChgLst>
    <pc:chgData name="Vanessa Huynh-King" userId="8836d7c3-1ea4-40b4-be9e-1cd7171a0c16" providerId="ADAL" clId="{9A7F8E1E-1B43-4A7D-B2CC-EE9071C61EBB}"/>
    <pc:docChg chg="undo redo custSel modSld">
      <pc:chgData name="Vanessa Huynh-King" userId="8836d7c3-1ea4-40b4-be9e-1cd7171a0c16" providerId="ADAL" clId="{9A7F8E1E-1B43-4A7D-B2CC-EE9071C61EBB}" dt="2026-01-28T03:51:08.632" v="92" actId="1036"/>
      <pc:docMkLst>
        <pc:docMk/>
      </pc:docMkLst>
      <pc:sldChg chg="addSp delSp modSp mod">
        <pc:chgData name="Vanessa Huynh-King" userId="8836d7c3-1ea4-40b4-be9e-1cd7171a0c16" providerId="ADAL" clId="{9A7F8E1E-1B43-4A7D-B2CC-EE9071C61EBB}" dt="2026-01-16T04:39:04.772" v="25" actId="1076"/>
        <pc:sldMkLst>
          <pc:docMk/>
          <pc:sldMk cId="3730339307" sldId="264"/>
        </pc:sldMkLst>
      </pc:sldChg>
      <pc:sldChg chg="modSp mod">
        <pc:chgData name="Vanessa Huynh-King" userId="8836d7c3-1ea4-40b4-be9e-1cd7171a0c16" providerId="ADAL" clId="{9A7F8E1E-1B43-4A7D-B2CC-EE9071C61EBB}" dt="2026-01-28T03:51:08.632" v="92" actId="1036"/>
        <pc:sldMkLst>
          <pc:docMk/>
          <pc:sldMk cId="2947428296" sldId="266"/>
        </pc:sldMkLst>
        <pc:spChg chg="mod">
          <ac:chgData name="Vanessa Huynh-King" userId="8836d7c3-1ea4-40b4-be9e-1cd7171a0c16" providerId="ADAL" clId="{9A7F8E1E-1B43-4A7D-B2CC-EE9071C61EBB}" dt="2026-01-28T03:47:14.985" v="35" actId="14100"/>
          <ac:spMkLst>
            <pc:docMk/>
            <pc:sldMk cId="2947428296" sldId="266"/>
            <ac:spMk id="6" creationId="{67EE979D-B732-2914-A4EF-BF8813BD08EF}"/>
          </ac:spMkLst>
        </pc:spChg>
        <pc:spChg chg="mod">
          <ac:chgData name="Vanessa Huynh-King" userId="8836d7c3-1ea4-40b4-be9e-1cd7171a0c16" providerId="ADAL" clId="{9A7F8E1E-1B43-4A7D-B2CC-EE9071C61EBB}" dt="2026-01-28T03:47:48.772" v="47" actId="1036"/>
          <ac:spMkLst>
            <pc:docMk/>
            <pc:sldMk cId="2947428296" sldId="266"/>
            <ac:spMk id="15" creationId="{F36B9620-12BA-6EDF-1DC9-EBD25E456FE1}"/>
          </ac:spMkLst>
        </pc:spChg>
        <pc:spChg chg="mod">
          <ac:chgData name="Vanessa Huynh-King" userId="8836d7c3-1ea4-40b4-be9e-1cd7171a0c16" providerId="ADAL" clId="{9A7F8E1E-1B43-4A7D-B2CC-EE9071C61EBB}" dt="2026-01-28T03:47:53.613" v="53" actId="1035"/>
          <ac:spMkLst>
            <pc:docMk/>
            <pc:sldMk cId="2947428296" sldId="266"/>
            <ac:spMk id="30" creationId="{3BDE6D54-82D1-384D-B931-8EC02BF2F82E}"/>
          </ac:spMkLst>
        </pc:spChg>
        <pc:spChg chg="mod">
          <ac:chgData name="Vanessa Huynh-King" userId="8836d7c3-1ea4-40b4-be9e-1cd7171a0c16" providerId="ADAL" clId="{9A7F8E1E-1B43-4A7D-B2CC-EE9071C61EBB}" dt="2026-01-28T03:49:30.925" v="81" actId="404"/>
          <ac:spMkLst>
            <pc:docMk/>
            <pc:sldMk cId="2947428296" sldId="266"/>
            <ac:spMk id="42" creationId="{EBB498D9-8910-087E-6017-6860A67303E2}"/>
          </ac:spMkLst>
        </pc:spChg>
        <pc:spChg chg="mod">
          <ac:chgData name="Vanessa Huynh-King" userId="8836d7c3-1ea4-40b4-be9e-1cd7171a0c16" providerId="ADAL" clId="{9A7F8E1E-1B43-4A7D-B2CC-EE9071C61EBB}" dt="2026-01-28T03:48:19.996" v="67" actId="14100"/>
          <ac:spMkLst>
            <pc:docMk/>
            <pc:sldMk cId="2947428296" sldId="266"/>
            <ac:spMk id="65" creationId="{FA27141E-710F-3DD4-6323-6064E88833D4}"/>
          </ac:spMkLst>
        </pc:spChg>
        <pc:spChg chg="mod">
          <ac:chgData name="Vanessa Huynh-King" userId="8836d7c3-1ea4-40b4-be9e-1cd7171a0c16" providerId="ADAL" clId="{9A7F8E1E-1B43-4A7D-B2CC-EE9071C61EBB}" dt="2026-01-28T03:48:35.198" v="70" actId="14100"/>
          <ac:spMkLst>
            <pc:docMk/>
            <pc:sldMk cId="2947428296" sldId="266"/>
            <ac:spMk id="66" creationId="{F65D0E54-7D22-5096-A01E-585A9D1BFFB9}"/>
          </ac:spMkLst>
        </pc:spChg>
        <pc:spChg chg="mod">
          <ac:chgData name="Vanessa Huynh-King" userId="8836d7c3-1ea4-40b4-be9e-1cd7171a0c16" providerId="ADAL" clId="{9A7F8E1E-1B43-4A7D-B2CC-EE9071C61EBB}" dt="2026-01-28T03:49:19.029" v="78" actId="14100"/>
          <ac:spMkLst>
            <pc:docMk/>
            <pc:sldMk cId="2947428296" sldId="266"/>
            <ac:spMk id="70" creationId="{F669519D-C01A-EFDA-7C1A-2995EDFB063B}"/>
          </ac:spMkLst>
        </pc:spChg>
        <pc:spChg chg="mod">
          <ac:chgData name="Vanessa Huynh-King" userId="8836d7c3-1ea4-40b4-be9e-1cd7171a0c16" providerId="ADAL" clId="{9A7F8E1E-1B43-4A7D-B2CC-EE9071C61EBB}" dt="2026-01-28T03:51:01.354" v="91" actId="14100"/>
          <ac:spMkLst>
            <pc:docMk/>
            <pc:sldMk cId="2947428296" sldId="266"/>
            <ac:spMk id="78" creationId="{9C6892F7-CFA0-3A4A-813D-5AC87DED341D}"/>
          </ac:spMkLst>
        </pc:spChg>
        <pc:spChg chg="mod">
          <ac:chgData name="Vanessa Huynh-King" userId="8836d7c3-1ea4-40b4-be9e-1cd7171a0c16" providerId="ADAL" clId="{9A7F8E1E-1B43-4A7D-B2CC-EE9071C61EBB}" dt="2026-01-28T03:48:49.425" v="73" actId="14100"/>
          <ac:spMkLst>
            <pc:docMk/>
            <pc:sldMk cId="2947428296" sldId="266"/>
            <ac:spMk id="81" creationId="{3A2A2997-59B2-A068-7A68-EEF60CCD2CF7}"/>
          </ac:spMkLst>
        </pc:spChg>
        <pc:grpChg chg="mod">
          <ac:chgData name="Vanessa Huynh-King" userId="8836d7c3-1ea4-40b4-be9e-1cd7171a0c16" providerId="ADAL" clId="{9A7F8E1E-1B43-4A7D-B2CC-EE9071C61EBB}" dt="2026-01-28T03:48:27.206" v="69" actId="14100"/>
          <ac:grpSpMkLst>
            <pc:docMk/>
            <pc:sldMk cId="2947428296" sldId="266"/>
            <ac:grpSpMk id="9" creationId="{E892E0F0-14B6-C898-7A43-4EDD00C2643E}"/>
          </ac:grpSpMkLst>
        </pc:grpChg>
        <pc:grpChg chg="mod">
          <ac:chgData name="Vanessa Huynh-King" userId="8836d7c3-1ea4-40b4-be9e-1cd7171a0c16" providerId="ADAL" clId="{9A7F8E1E-1B43-4A7D-B2CC-EE9071C61EBB}" dt="2026-01-28T03:48:13.171" v="66" actId="14100"/>
          <ac:grpSpMkLst>
            <pc:docMk/>
            <pc:sldMk cId="2947428296" sldId="266"/>
            <ac:grpSpMk id="11" creationId="{00A5CBC1-3A65-CE1C-2CB8-890AA4190771}"/>
          </ac:grpSpMkLst>
        </pc:grpChg>
        <pc:grpChg chg="mod">
          <ac:chgData name="Vanessa Huynh-King" userId="8836d7c3-1ea4-40b4-be9e-1cd7171a0c16" providerId="ADAL" clId="{9A7F8E1E-1B43-4A7D-B2CC-EE9071C61EBB}" dt="2026-01-28T03:49:00.440" v="75" actId="14100"/>
          <ac:grpSpMkLst>
            <pc:docMk/>
            <pc:sldMk cId="2947428296" sldId="266"/>
            <ac:grpSpMk id="12" creationId="{DD3BE2C0-CD21-0D4E-2AC0-DC73C4AC84EE}"/>
          </ac:grpSpMkLst>
        </pc:grpChg>
        <pc:grpChg chg="mod">
          <ac:chgData name="Vanessa Huynh-King" userId="8836d7c3-1ea4-40b4-be9e-1cd7171a0c16" providerId="ADAL" clId="{9A7F8E1E-1B43-4A7D-B2CC-EE9071C61EBB}" dt="2026-01-28T03:47:40.372" v="41" actId="14100"/>
          <ac:grpSpMkLst>
            <pc:docMk/>
            <pc:sldMk cId="2947428296" sldId="266"/>
            <ac:grpSpMk id="13" creationId="{CB67B0CB-E991-677F-FF10-A7A6860F3133}"/>
          </ac:grpSpMkLst>
        </pc:grpChg>
        <pc:grpChg chg="mod">
          <ac:chgData name="Vanessa Huynh-King" userId="8836d7c3-1ea4-40b4-be9e-1cd7171a0c16" providerId="ADAL" clId="{9A7F8E1E-1B43-4A7D-B2CC-EE9071C61EBB}" dt="2026-01-28T03:49:11.558" v="76" actId="14100"/>
          <ac:grpSpMkLst>
            <pc:docMk/>
            <pc:sldMk cId="2947428296" sldId="266"/>
            <ac:grpSpMk id="16" creationId="{7123E42B-A9D3-7B32-B14A-A694C163DBCE}"/>
          </ac:grpSpMkLst>
        </pc:grpChg>
        <pc:grpChg chg="mod">
          <ac:chgData name="Vanessa Huynh-King" userId="8836d7c3-1ea4-40b4-be9e-1cd7171a0c16" providerId="ADAL" clId="{9A7F8E1E-1B43-4A7D-B2CC-EE9071C61EBB}" dt="2026-01-28T03:49:15.841" v="77" actId="14100"/>
          <ac:grpSpMkLst>
            <pc:docMk/>
            <pc:sldMk cId="2947428296" sldId="266"/>
            <ac:grpSpMk id="17" creationId="{2600110B-010C-9561-2746-7211F2CF007A}"/>
          </ac:grpSpMkLst>
        </pc:grpChg>
        <pc:grpChg chg="mod">
          <ac:chgData name="Vanessa Huynh-King" userId="8836d7c3-1ea4-40b4-be9e-1cd7171a0c16" providerId="ADAL" clId="{9A7F8E1E-1B43-4A7D-B2CC-EE9071C61EBB}" dt="2026-01-28T03:48:41.772" v="72" actId="14100"/>
          <ac:grpSpMkLst>
            <pc:docMk/>
            <pc:sldMk cId="2947428296" sldId="266"/>
            <ac:grpSpMk id="18" creationId="{2CB995AC-44CD-D33C-2013-50574458B14E}"/>
          </ac:grpSpMkLst>
        </pc:grpChg>
        <pc:grpChg chg="mod">
          <ac:chgData name="Vanessa Huynh-King" userId="8836d7c3-1ea4-40b4-be9e-1cd7171a0c16" providerId="ADAL" clId="{9A7F8E1E-1B43-4A7D-B2CC-EE9071C61EBB}" dt="2026-01-28T03:51:01.139" v="90" actId="14100"/>
          <ac:grpSpMkLst>
            <pc:docMk/>
            <pc:sldMk cId="2947428296" sldId="266"/>
            <ac:grpSpMk id="19" creationId="{54F02044-8D87-E1A3-1B76-4703059E4E49}"/>
          </ac:grpSpMkLst>
        </pc:grpChg>
        <pc:grpChg chg="mod">
          <ac:chgData name="Vanessa Huynh-King" userId="8836d7c3-1ea4-40b4-be9e-1cd7171a0c16" providerId="ADAL" clId="{9A7F8E1E-1B43-4A7D-B2CC-EE9071C61EBB}" dt="2026-01-28T03:47:08.147" v="34" actId="14100"/>
          <ac:grpSpMkLst>
            <pc:docMk/>
            <pc:sldMk cId="2947428296" sldId="266"/>
            <ac:grpSpMk id="22" creationId="{2C24A93D-E465-9924-B094-4D3CCBA710D3}"/>
          </ac:grpSpMkLst>
        </pc:grpChg>
        <pc:picChg chg="mod">
          <ac:chgData name="Vanessa Huynh-King" userId="8836d7c3-1ea4-40b4-be9e-1cd7171a0c16" providerId="ADAL" clId="{9A7F8E1E-1B43-4A7D-B2CC-EE9071C61EBB}" dt="2026-01-28T03:51:08.632" v="92" actId="1036"/>
          <ac:picMkLst>
            <pc:docMk/>
            <pc:sldMk cId="2947428296" sldId="266"/>
            <ac:picMk id="67" creationId="{080E131B-0EBF-1D8F-4995-E177A2B91BF0}"/>
          </ac:picMkLst>
        </pc:picChg>
      </pc:sldChg>
    </pc:docChg>
  </pc:docChgLst>
  <pc:docChgLst>
    <pc:chgData name="Majella Coco" userId="5d294ea9-b5fd-43f4-a510-7e68af45b520" providerId="ADAL" clId="{52CF31A0-AA16-496D-B995-9AD90B593EDB}"/>
    <pc:docChg chg="undo custSel mod addSld delSld modSld sldOrd">
      <pc:chgData name="Majella Coco" userId="5d294ea9-b5fd-43f4-a510-7e68af45b520" providerId="ADAL" clId="{52CF31A0-AA16-496D-B995-9AD90B593EDB}" dt="2026-01-27T23:15:15.631" v="1142" actId="2711"/>
      <pc:docMkLst>
        <pc:docMk/>
      </pc:docMkLst>
      <pc:sldChg chg="addSp delSp modSp del mod modNotesTx">
        <pc:chgData name="Majella Coco" userId="5d294ea9-b5fd-43f4-a510-7e68af45b520" providerId="ADAL" clId="{52CF31A0-AA16-496D-B995-9AD90B593EDB}" dt="2026-01-27T23:13:29.079" v="1116" actId="2696"/>
        <pc:sldMkLst>
          <pc:docMk/>
          <pc:sldMk cId="501158376" sldId="263"/>
        </pc:sldMkLst>
        <pc:spChg chg="mod">
          <ac:chgData name="Majella Coco" userId="5d294ea9-b5fd-43f4-a510-7e68af45b520" providerId="ADAL" clId="{52CF31A0-AA16-496D-B995-9AD90B593EDB}" dt="2026-01-27T23:07:01.433" v="1011" actId="1076"/>
          <ac:spMkLst>
            <pc:docMk/>
            <pc:sldMk cId="501158376" sldId="263"/>
            <ac:spMk id="50" creationId="{1935F7AE-CB00-6642-9F12-A9C6D9BD9FAA}"/>
          </ac:spMkLst>
        </pc:spChg>
        <pc:spChg chg="mod">
          <ac:chgData name="Majella Coco" userId="5d294ea9-b5fd-43f4-a510-7e68af45b520" providerId="ADAL" clId="{52CF31A0-AA16-496D-B995-9AD90B593EDB}" dt="2026-01-27T23:07:01.915" v="1012" actId="1076"/>
          <ac:spMkLst>
            <pc:docMk/>
            <pc:sldMk cId="501158376" sldId="263"/>
            <ac:spMk id="68" creationId="{9E82ED0B-EDB5-84D9-1AD9-491C157ECB3C}"/>
          </ac:spMkLst>
        </pc:spChg>
      </pc:sldChg>
      <pc:sldChg chg="addSp delSp modSp mod">
        <pc:chgData name="Majella Coco" userId="5d294ea9-b5fd-43f4-a510-7e68af45b520" providerId="ADAL" clId="{52CF31A0-AA16-496D-B995-9AD90B593EDB}" dt="2026-01-27T23:13:46.046" v="1131" actId="20577"/>
        <pc:sldMkLst>
          <pc:docMk/>
          <pc:sldMk cId="3730339307" sldId="264"/>
        </pc:sldMkLst>
        <pc:spChg chg="add mod">
          <ac:chgData name="Majella Coco" userId="5d294ea9-b5fd-43f4-a510-7e68af45b520" providerId="ADAL" clId="{52CF31A0-AA16-496D-B995-9AD90B593EDB}" dt="2026-01-27T23:13:46.046" v="1131" actId="20577"/>
          <ac:spMkLst>
            <pc:docMk/>
            <pc:sldMk cId="3730339307" sldId="264"/>
            <ac:spMk id="2" creationId="{F3FE1273-232B-976A-EF56-A4494EAD3ED2}"/>
          </ac:spMkLst>
        </pc:spChg>
      </pc:sldChg>
      <pc:sldChg chg="addSp delSp modSp new del mod ord">
        <pc:chgData name="Majella Coco" userId="5d294ea9-b5fd-43f4-a510-7e68af45b520" providerId="ADAL" clId="{52CF31A0-AA16-496D-B995-9AD90B593EDB}" dt="2026-01-27T23:06:43.584" v="1008" actId="2696"/>
        <pc:sldMkLst>
          <pc:docMk/>
          <pc:sldMk cId="797644529" sldId="265"/>
        </pc:sldMkLst>
        <pc:spChg chg="del mod">
          <ac:chgData name="Majella Coco" userId="5d294ea9-b5fd-43f4-a510-7e68af45b520" providerId="ADAL" clId="{52CF31A0-AA16-496D-B995-9AD90B593EDB}" dt="2026-01-27T23:06:36.320" v="1005" actId="478"/>
          <ac:spMkLst>
            <pc:docMk/>
            <pc:sldMk cId="797644529" sldId="265"/>
            <ac:spMk id="3" creationId="{E5AEA659-8AD5-ECA6-8455-C4FD392B63FA}"/>
          </ac:spMkLst>
        </pc:spChg>
        <pc:spChg chg="add mod">
          <ac:chgData name="Majella Coco" userId="5d294ea9-b5fd-43f4-a510-7e68af45b520" providerId="ADAL" clId="{52CF31A0-AA16-496D-B995-9AD90B593EDB}" dt="2026-01-27T23:06:36.320" v="1005" actId="478"/>
          <ac:spMkLst>
            <pc:docMk/>
            <pc:sldMk cId="797644529" sldId="265"/>
            <ac:spMk id="5" creationId="{BE252520-829D-7AE1-D3C4-0FE21CCA2506}"/>
          </ac:spMkLst>
        </pc:spChg>
      </pc:sldChg>
      <pc:sldChg chg="addSp delSp modSp add mod modNotesTx">
        <pc:chgData name="Majella Coco" userId="5d294ea9-b5fd-43f4-a510-7e68af45b520" providerId="ADAL" clId="{52CF31A0-AA16-496D-B995-9AD90B593EDB}" dt="2026-01-27T23:15:15.631" v="1142" actId="2711"/>
        <pc:sldMkLst>
          <pc:docMk/>
          <pc:sldMk cId="2947428296" sldId="266"/>
        </pc:sldMkLst>
        <pc:spChg chg="add del mod">
          <ac:chgData name="Majella Coco" userId="5d294ea9-b5fd-43f4-a510-7e68af45b520" providerId="ADAL" clId="{52CF31A0-AA16-496D-B995-9AD90B593EDB}" dt="2026-01-16T05:43:10.253" v="961" actId="164"/>
          <ac:spMkLst>
            <pc:docMk/>
            <pc:sldMk cId="2947428296" sldId="266"/>
            <ac:spMk id="5" creationId="{6036138D-C508-A95C-EF0E-48E954314EAF}"/>
          </ac:spMkLst>
        </pc:spChg>
        <pc:spChg chg="mod">
          <ac:chgData name="Majella Coco" userId="5d294ea9-b5fd-43f4-a510-7e68af45b520" providerId="ADAL" clId="{52CF31A0-AA16-496D-B995-9AD90B593EDB}" dt="2026-01-27T23:14:40.470" v="1136" actId="2711"/>
          <ac:spMkLst>
            <pc:docMk/>
            <pc:sldMk cId="2947428296" sldId="266"/>
            <ac:spMk id="6" creationId="{67EE979D-B732-2914-A4EF-BF8813BD08EF}"/>
          </ac:spMkLst>
        </pc:spChg>
        <pc:spChg chg="mod">
          <ac:chgData name="Majella Coco" userId="5d294ea9-b5fd-43f4-a510-7e68af45b520" providerId="ADAL" clId="{52CF31A0-AA16-496D-B995-9AD90B593EDB}" dt="2026-01-16T05:42:04.620" v="952" actId="1076"/>
          <ac:spMkLst>
            <pc:docMk/>
            <pc:sldMk cId="2947428296" sldId="266"/>
            <ac:spMk id="8" creationId="{55406794-C8CC-CAE0-B94D-3A2121D294CD}"/>
          </ac:spMkLst>
        </pc:spChg>
        <pc:spChg chg="mod">
          <ac:chgData name="Majella Coco" userId="5d294ea9-b5fd-43f4-a510-7e68af45b520" providerId="ADAL" clId="{52CF31A0-AA16-496D-B995-9AD90B593EDB}" dt="2026-01-16T05:42:01.408" v="951" actId="1076"/>
          <ac:spMkLst>
            <pc:docMk/>
            <pc:sldMk cId="2947428296" sldId="266"/>
            <ac:spMk id="10" creationId="{161BE983-A746-4DCA-07ED-D88FAF5EF864}"/>
          </ac:spMkLst>
        </pc:spChg>
        <pc:spChg chg="add mod">
          <ac:chgData name="Majella Coco" userId="5d294ea9-b5fd-43f4-a510-7e68af45b520" providerId="ADAL" clId="{52CF31A0-AA16-496D-B995-9AD90B593EDB}" dt="2026-01-16T05:41:31.782" v="949" actId="2711"/>
          <ac:spMkLst>
            <pc:docMk/>
            <pc:sldMk cId="2947428296" sldId="266"/>
            <ac:spMk id="15" creationId="{F36B9620-12BA-6EDF-1DC9-EBD25E456FE1}"/>
          </ac:spMkLst>
        </pc:spChg>
        <pc:spChg chg="mod">
          <ac:chgData name="Majella Coco" userId="5d294ea9-b5fd-43f4-a510-7e68af45b520" providerId="ADAL" clId="{52CF31A0-AA16-496D-B995-9AD90B593EDB}" dt="2026-01-16T04:11:23.419" v="522" actId="20577"/>
          <ac:spMkLst>
            <pc:docMk/>
            <pc:sldMk cId="2947428296" sldId="266"/>
            <ac:spMk id="30" creationId="{3BDE6D54-82D1-384D-B931-8EC02BF2F82E}"/>
          </ac:spMkLst>
        </pc:spChg>
        <pc:spChg chg="mod">
          <ac:chgData name="Majella Coco" userId="5d294ea9-b5fd-43f4-a510-7e68af45b520" providerId="ADAL" clId="{52CF31A0-AA16-496D-B995-9AD90B593EDB}" dt="2026-01-16T05:45:07.747" v="991" actId="20577"/>
          <ac:spMkLst>
            <pc:docMk/>
            <pc:sldMk cId="2947428296" sldId="266"/>
            <ac:spMk id="31" creationId="{FB75D069-EA74-3F4C-9F8A-7C083EF110D4}"/>
          </ac:spMkLst>
        </pc:spChg>
        <pc:spChg chg="mod">
          <ac:chgData name="Majella Coco" userId="5d294ea9-b5fd-43f4-a510-7e68af45b520" providerId="ADAL" clId="{52CF31A0-AA16-496D-B995-9AD90B593EDB}" dt="2026-01-16T05:27:19.847" v="831" actId="164"/>
          <ac:spMkLst>
            <pc:docMk/>
            <pc:sldMk cId="2947428296" sldId="266"/>
            <ac:spMk id="32" creationId="{DD27647F-DA55-A264-2757-A417315D0364}"/>
          </ac:spMkLst>
        </pc:spChg>
        <pc:spChg chg="mod">
          <ac:chgData name="Majella Coco" userId="5d294ea9-b5fd-43f4-a510-7e68af45b520" providerId="ADAL" clId="{52CF31A0-AA16-496D-B995-9AD90B593EDB}" dt="2026-01-27T23:14:11.362" v="1132" actId="2711"/>
          <ac:spMkLst>
            <pc:docMk/>
            <pc:sldMk cId="2947428296" sldId="266"/>
            <ac:spMk id="34" creationId="{7AAA5E25-2FE5-9BD8-D1ED-77C1617FD151}"/>
          </ac:spMkLst>
        </pc:spChg>
        <pc:spChg chg="mod">
          <ac:chgData name="Majella Coco" userId="5d294ea9-b5fd-43f4-a510-7e68af45b520" providerId="ADAL" clId="{52CF31A0-AA16-496D-B995-9AD90B593EDB}" dt="2026-01-16T05:32:15.906" v="859" actId="164"/>
          <ac:spMkLst>
            <pc:docMk/>
            <pc:sldMk cId="2947428296" sldId="266"/>
            <ac:spMk id="37" creationId="{C646119B-C237-F776-C8EB-22EB615C31AD}"/>
          </ac:spMkLst>
        </pc:spChg>
        <pc:spChg chg="mod">
          <ac:chgData name="Majella Coco" userId="5d294ea9-b5fd-43f4-a510-7e68af45b520" providerId="ADAL" clId="{52CF31A0-AA16-496D-B995-9AD90B593EDB}" dt="2026-01-27T23:14:46.224" v="1137" actId="2711"/>
          <ac:spMkLst>
            <pc:docMk/>
            <pc:sldMk cId="2947428296" sldId="266"/>
            <ac:spMk id="42" creationId="{EBB498D9-8910-087E-6017-6860A67303E2}"/>
          </ac:spMkLst>
        </pc:spChg>
        <pc:spChg chg="add del mod">
          <ac:chgData name="Majella Coco" userId="5d294ea9-b5fd-43f4-a510-7e68af45b520" providerId="ADAL" clId="{52CF31A0-AA16-496D-B995-9AD90B593EDB}" dt="2026-01-16T05:36:28.251" v="893" actId="1036"/>
          <ac:spMkLst>
            <pc:docMk/>
            <pc:sldMk cId="2947428296" sldId="266"/>
            <ac:spMk id="50" creationId="{1935F7AE-CB00-6642-9F12-A9C6D9BD9FAA}"/>
          </ac:spMkLst>
        </pc:spChg>
        <pc:spChg chg="mod">
          <ac:chgData name="Majella Coco" userId="5d294ea9-b5fd-43f4-a510-7e68af45b520" providerId="ADAL" clId="{52CF31A0-AA16-496D-B995-9AD90B593EDB}" dt="2026-01-27T23:14:26.244" v="1135" actId="2711"/>
          <ac:spMkLst>
            <pc:docMk/>
            <pc:sldMk cId="2947428296" sldId="266"/>
            <ac:spMk id="51" creationId="{BD4A05F9-B576-744D-AEF6-9E899D9FD729}"/>
          </ac:spMkLst>
        </pc:spChg>
        <pc:spChg chg="mod">
          <ac:chgData name="Majella Coco" userId="5d294ea9-b5fd-43f4-a510-7e68af45b520" providerId="ADAL" clId="{52CF31A0-AA16-496D-B995-9AD90B593EDB}" dt="2026-01-16T05:29:48.289" v="850" actId="164"/>
          <ac:spMkLst>
            <pc:docMk/>
            <pc:sldMk cId="2947428296" sldId="266"/>
            <ac:spMk id="58" creationId="{51889F57-7144-EF75-146D-1616A249EA0A}"/>
          </ac:spMkLst>
        </pc:spChg>
        <pc:spChg chg="mod">
          <ac:chgData name="Majella Coco" userId="5d294ea9-b5fd-43f4-a510-7e68af45b520" providerId="ADAL" clId="{52CF31A0-AA16-496D-B995-9AD90B593EDB}" dt="2026-01-16T05:39:11.660" v="916" actId="108"/>
          <ac:spMkLst>
            <pc:docMk/>
            <pc:sldMk cId="2947428296" sldId="266"/>
            <ac:spMk id="59" creationId="{D81E13C4-1D92-BC8D-8811-A164B4A79379}"/>
          </ac:spMkLst>
        </pc:spChg>
        <pc:spChg chg="mod">
          <ac:chgData name="Majella Coco" userId="5d294ea9-b5fd-43f4-a510-7e68af45b520" providerId="ADAL" clId="{52CF31A0-AA16-496D-B995-9AD90B593EDB}" dt="2026-01-16T05:27:38.816" v="835" actId="1076"/>
          <ac:spMkLst>
            <pc:docMk/>
            <pc:sldMk cId="2947428296" sldId="266"/>
            <ac:spMk id="65" creationId="{FA27141E-710F-3DD4-6323-6064E88833D4}"/>
          </ac:spMkLst>
        </pc:spChg>
        <pc:spChg chg="mod">
          <ac:chgData name="Majella Coco" userId="5d294ea9-b5fd-43f4-a510-7e68af45b520" providerId="ADAL" clId="{52CF31A0-AA16-496D-B995-9AD90B593EDB}" dt="2026-01-27T23:14:17.274" v="1133" actId="2711"/>
          <ac:spMkLst>
            <pc:docMk/>
            <pc:sldMk cId="2947428296" sldId="266"/>
            <ac:spMk id="66" creationId="{F65D0E54-7D22-5096-A01E-585A9D1BFFB9}"/>
          </ac:spMkLst>
        </pc:spChg>
        <pc:spChg chg="mod">
          <ac:chgData name="Majella Coco" userId="5d294ea9-b5fd-43f4-a510-7e68af45b520" providerId="ADAL" clId="{52CF31A0-AA16-496D-B995-9AD90B593EDB}" dt="2026-01-16T05:33:00.722" v="860" actId="164"/>
          <ac:spMkLst>
            <pc:docMk/>
            <pc:sldMk cId="2947428296" sldId="266"/>
            <ac:spMk id="69" creationId="{47BC3607-CEAD-4E80-89F4-344CD7B0F480}"/>
          </ac:spMkLst>
        </pc:spChg>
        <pc:spChg chg="mod">
          <ac:chgData name="Majella Coco" userId="5d294ea9-b5fd-43f4-a510-7e68af45b520" providerId="ADAL" clId="{52CF31A0-AA16-496D-B995-9AD90B593EDB}" dt="2026-01-27T23:14:57.428" v="1139" actId="2711"/>
          <ac:spMkLst>
            <pc:docMk/>
            <pc:sldMk cId="2947428296" sldId="266"/>
            <ac:spMk id="70" creationId="{F669519D-C01A-EFDA-7C1A-2995EDFB063B}"/>
          </ac:spMkLst>
        </pc:spChg>
        <pc:spChg chg="add del mod">
          <ac:chgData name="Majella Coco" userId="5d294ea9-b5fd-43f4-a510-7e68af45b520" providerId="ADAL" clId="{52CF31A0-AA16-496D-B995-9AD90B593EDB}" dt="2026-01-16T05:40:12.744" v="923" actId="164"/>
          <ac:spMkLst>
            <pc:docMk/>
            <pc:sldMk cId="2947428296" sldId="266"/>
            <ac:spMk id="77" creationId="{C9055DDF-1217-4642-8638-64D1F444391A}"/>
          </ac:spMkLst>
        </pc:spChg>
        <pc:spChg chg="add del mod">
          <ac:chgData name="Majella Coco" userId="5d294ea9-b5fd-43f4-a510-7e68af45b520" providerId="ADAL" clId="{52CF31A0-AA16-496D-B995-9AD90B593EDB}" dt="2026-01-27T23:15:15.631" v="1142" actId="2711"/>
          <ac:spMkLst>
            <pc:docMk/>
            <pc:sldMk cId="2947428296" sldId="266"/>
            <ac:spMk id="78" creationId="{9C6892F7-CFA0-3A4A-813D-5AC87DED341D}"/>
          </ac:spMkLst>
        </pc:spChg>
        <pc:spChg chg="mod">
          <ac:chgData name="Majella Coco" userId="5d294ea9-b5fd-43f4-a510-7e68af45b520" providerId="ADAL" clId="{52CF31A0-AA16-496D-B995-9AD90B593EDB}" dt="2026-01-16T05:38:29.433" v="912" actId="164"/>
          <ac:spMkLst>
            <pc:docMk/>
            <pc:sldMk cId="2947428296" sldId="266"/>
            <ac:spMk id="81" creationId="{3A2A2997-59B2-A068-7A68-EEF60CCD2CF7}"/>
          </ac:spMkLst>
        </pc:spChg>
        <pc:spChg chg="mod">
          <ac:chgData name="Majella Coco" userId="5d294ea9-b5fd-43f4-a510-7e68af45b520" providerId="ADAL" clId="{52CF31A0-AA16-496D-B995-9AD90B593EDB}" dt="2026-01-27T23:14:21.860" v="1134" actId="2711"/>
          <ac:spMkLst>
            <pc:docMk/>
            <pc:sldMk cId="2947428296" sldId="266"/>
            <ac:spMk id="82" creationId="{CF327970-9A7E-4DA2-816B-CAD21398E811}"/>
          </ac:spMkLst>
        </pc:spChg>
        <pc:grpChg chg="add mod">
          <ac:chgData name="Majella Coco" userId="5d294ea9-b5fd-43f4-a510-7e68af45b520" providerId="ADAL" clId="{52CF31A0-AA16-496D-B995-9AD90B593EDB}" dt="2026-01-16T05:38:21.477" v="911" actId="1076"/>
          <ac:grpSpMkLst>
            <pc:docMk/>
            <pc:sldMk cId="2947428296" sldId="266"/>
            <ac:grpSpMk id="9" creationId="{E892E0F0-14B6-C898-7A43-4EDD00C2643E}"/>
          </ac:grpSpMkLst>
        </pc:grpChg>
        <pc:grpChg chg="add mod">
          <ac:chgData name="Majella Coco" userId="5d294ea9-b5fd-43f4-a510-7e68af45b520" providerId="ADAL" clId="{52CF31A0-AA16-496D-B995-9AD90B593EDB}" dt="2026-01-16T05:38:16.667" v="910" actId="1076"/>
          <ac:grpSpMkLst>
            <pc:docMk/>
            <pc:sldMk cId="2947428296" sldId="266"/>
            <ac:grpSpMk id="11" creationId="{00A5CBC1-3A65-CE1C-2CB8-890AA4190771}"/>
          </ac:grpSpMkLst>
        </pc:grpChg>
        <pc:grpChg chg="add mod">
          <ac:chgData name="Majella Coco" userId="5d294ea9-b5fd-43f4-a510-7e68af45b520" providerId="ADAL" clId="{52CF31A0-AA16-496D-B995-9AD90B593EDB}" dt="2026-01-16T05:36:34.874" v="894" actId="14100"/>
          <ac:grpSpMkLst>
            <pc:docMk/>
            <pc:sldMk cId="2947428296" sldId="266"/>
            <ac:grpSpMk id="12" creationId="{DD3BE2C0-CD21-0D4E-2AC0-DC73C4AC84EE}"/>
          </ac:grpSpMkLst>
        </pc:grpChg>
        <pc:grpChg chg="add mod">
          <ac:chgData name="Majella Coco" userId="5d294ea9-b5fd-43f4-a510-7e68af45b520" providerId="ADAL" clId="{52CF31A0-AA16-496D-B995-9AD90B593EDB}" dt="2026-01-16T05:43:25.377" v="966" actId="14100"/>
          <ac:grpSpMkLst>
            <pc:docMk/>
            <pc:sldMk cId="2947428296" sldId="266"/>
            <ac:grpSpMk id="13" creationId="{CB67B0CB-E991-677F-FF10-A7A6860F3133}"/>
          </ac:grpSpMkLst>
        </pc:grpChg>
        <pc:grpChg chg="add mod">
          <ac:chgData name="Majella Coco" userId="5d294ea9-b5fd-43f4-a510-7e68af45b520" providerId="ADAL" clId="{52CF31A0-AA16-496D-B995-9AD90B593EDB}" dt="2026-01-16T05:49:41.251" v="993" actId="1076"/>
          <ac:grpSpMkLst>
            <pc:docMk/>
            <pc:sldMk cId="2947428296" sldId="266"/>
            <ac:grpSpMk id="16" creationId="{7123E42B-A9D3-7B32-B14A-A694C163DBCE}"/>
          </ac:grpSpMkLst>
        </pc:grpChg>
        <pc:grpChg chg="add mod">
          <ac:chgData name="Majella Coco" userId="5d294ea9-b5fd-43f4-a510-7e68af45b520" providerId="ADAL" clId="{52CF31A0-AA16-496D-B995-9AD90B593EDB}" dt="2026-01-27T23:15:09.690" v="1141" actId="1076"/>
          <ac:grpSpMkLst>
            <pc:docMk/>
            <pc:sldMk cId="2947428296" sldId="266"/>
            <ac:grpSpMk id="17" creationId="{2600110B-010C-9561-2746-7211F2CF007A}"/>
          </ac:grpSpMkLst>
        </pc:grpChg>
        <pc:grpChg chg="add mod">
          <ac:chgData name="Majella Coco" userId="5d294ea9-b5fd-43f4-a510-7e68af45b520" providerId="ADAL" clId="{52CF31A0-AA16-496D-B995-9AD90B593EDB}" dt="2026-01-27T23:07:25.030" v="1018" actId="1076"/>
          <ac:grpSpMkLst>
            <pc:docMk/>
            <pc:sldMk cId="2947428296" sldId="266"/>
            <ac:grpSpMk id="18" creationId="{2CB995AC-44CD-D33C-2013-50574458B14E}"/>
          </ac:grpSpMkLst>
        </pc:grpChg>
        <pc:grpChg chg="add mod">
          <ac:chgData name="Majella Coco" userId="5d294ea9-b5fd-43f4-a510-7e68af45b520" providerId="ADAL" clId="{52CF31A0-AA16-496D-B995-9AD90B593EDB}" dt="2026-01-16T05:43:37.499" v="968" actId="1076"/>
          <ac:grpSpMkLst>
            <pc:docMk/>
            <pc:sldMk cId="2947428296" sldId="266"/>
            <ac:grpSpMk id="19" creationId="{54F02044-8D87-E1A3-1B76-4703059E4E49}"/>
          </ac:grpSpMkLst>
        </pc:grpChg>
        <pc:grpChg chg="add mod">
          <ac:chgData name="Majella Coco" userId="5d294ea9-b5fd-43f4-a510-7e68af45b520" providerId="ADAL" clId="{52CF31A0-AA16-496D-B995-9AD90B593EDB}" dt="2026-01-16T05:49:38.983" v="992" actId="1076"/>
          <ac:grpSpMkLst>
            <pc:docMk/>
            <pc:sldMk cId="2947428296" sldId="266"/>
            <ac:grpSpMk id="22" creationId="{2C24A93D-E465-9924-B094-4D3CCBA710D3}"/>
          </ac:grpSpMkLst>
        </pc:grpChg>
        <pc:graphicFrameChg chg="mod">
          <ac:chgData name="Majella Coco" userId="5d294ea9-b5fd-43f4-a510-7e68af45b520" providerId="ADAL" clId="{52CF31A0-AA16-496D-B995-9AD90B593EDB}" dt="2026-01-16T05:41:07.068" v="946" actId="20577"/>
          <ac:graphicFrameMkLst>
            <pc:docMk/>
            <pc:sldMk cId="2947428296" sldId="266"/>
            <ac:graphicFrameMk id="2" creationId="{C4ED4EE3-2B75-C44E-84CB-95A88EE6EA4D}"/>
          </ac:graphicFrameMkLst>
        </pc:graphicFrameChg>
        <pc:picChg chg="mod">
          <ac:chgData name="Majella Coco" userId="5d294ea9-b5fd-43f4-a510-7e68af45b520" providerId="ADAL" clId="{52CF31A0-AA16-496D-B995-9AD90B593EDB}" dt="2026-01-16T05:41:58.446" v="950" actId="1076"/>
          <ac:picMkLst>
            <pc:docMk/>
            <pc:sldMk cId="2947428296" sldId="266"/>
            <ac:picMk id="3" creationId="{C431DDE8-EE54-DD20-B0DE-A900D509602C}"/>
          </ac:picMkLst>
        </pc:picChg>
        <pc:picChg chg="mod">
          <ac:chgData name="Majella Coco" userId="5d294ea9-b5fd-43f4-a510-7e68af45b520" providerId="ADAL" clId="{52CF31A0-AA16-496D-B995-9AD90B593EDB}" dt="2026-01-16T05:39:53.327" v="921" actId="14100"/>
          <ac:picMkLst>
            <pc:docMk/>
            <pc:sldMk cId="2947428296" sldId="266"/>
            <ac:picMk id="67" creationId="{080E131B-0EBF-1D8F-4995-E177A2B91BF0}"/>
          </ac:picMkLst>
        </pc:picChg>
        <pc:cxnChg chg="mod">
          <ac:chgData name="Majella Coco" userId="5d294ea9-b5fd-43f4-a510-7e68af45b520" providerId="ADAL" clId="{52CF31A0-AA16-496D-B995-9AD90B593EDB}" dt="2026-01-16T05:43:10.253" v="961" actId="164"/>
          <ac:cxnSpMkLst>
            <pc:docMk/>
            <pc:sldMk cId="2947428296" sldId="266"/>
            <ac:cxnSpMk id="7" creationId="{A823A271-BFDA-1950-A6DC-1D535A6D3EC7}"/>
          </ac:cxnSpMkLst>
        </pc:cxnChg>
        <pc:cxnChg chg="add mod">
          <ac:chgData name="Majella Coco" userId="5d294ea9-b5fd-43f4-a510-7e68af45b520" providerId="ADAL" clId="{52CF31A0-AA16-496D-B995-9AD90B593EDB}" dt="2026-01-16T05:41:18.855" v="948" actId="1076"/>
          <ac:cxnSpMkLst>
            <pc:docMk/>
            <pc:sldMk cId="2947428296" sldId="266"/>
            <ac:cxnSpMk id="20" creationId="{AF59A60B-2CEE-A728-FF96-E53DF5DBA734}"/>
          </ac:cxnSpMkLst>
        </pc:cxnChg>
        <pc:cxnChg chg="mod">
          <ac:chgData name="Majella Coco" userId="5d294ea9-b5fd-43f4-a510-7e68af45b520" providerId="ADAL" clId="{52CF31A0-AA16-496D-B995-9AD90B593EDB}" dt="2026-01-16T05:27:19.847" v="831" actId="164"/>
          <ac:cxnSpMkLst>
            <pc:docMk/>
            <pc:sldMk cId="2947428296" sldId="266"/>
            <ac:cxnSpMk id="35" creationId="{EEFD6122-A307-A53C-0306-AE20D4F95ABF}"/>
          </ac:cxnSpMkLst>
        </pc:cxnChg>
        <pc:cxnChg chg="mod">
          <ac:chgData name="Majella Coco" userId="5d294ea9-b5fd-43f4-a510-7e68af45b520" providerId="ADAL" clId="{52CF31A0-AA16-496D-B995-9AD90B593EDB}" dt="2026-01-16T05:33:13.836" v="862" actId="1076"/>
          <ac:cxnSpMkLst>
            <pc:docMk/>
            <pc:sldMk cId="2947428296" sldId="266"/>
            <ac:cxnSpMk id="47" creationId="{1D496E81-1796-8DF6-7762-93E39CCC0E28}"/>
          </ac:cxnSpMkLst>
        </pc:cxnChg>
        <pc:cxnChg chg="mod">
          <ac:chgData name="Majella Coco" userId="5d294ea9-b5fd-43f4-a510-7e68af45b520" providerId="ADAL" clId="{52CF31A0-AA16-496D-B995-9AD90B593EDB}" dt="2026-01-16T05:28:33.002" v="845"/>
          <ac:cxnSpMkLst>
            <pc:docMk/>
            <pc:sldMk cId="2947428296" sldId="266"/>
            <ac:cxnSpMk id="52" creationId="{92BBD25E-DF8D-E740-8319-546B10374BAD}"/>
          </ac:cxnSpMkLst>
        </pc:cxnChg>
        <pc:cxnChg chg="mod">
          <ac:chgData name="Majella Coco" userId="5d294ea9-b5fd-43f4-a510-7e68af45b520" providerId="ADAL" clId="{52CF31A0-AA16-496D-B995-9AD90B593EDB}" dt="2026-01-16T05:40:29.908" v="925" actId="108"/>
          <ac:cxnSpMkLst>
            <pc:docMk/>
            <pc:sldMk cId="2947428296" sldId="266"/>
            <ac:cxnSpMk id="62" creationId="{65F84963-7A8C-AB41-A922-E79A5E42CC9C}"/>
          </ac:cxnSpMkLst>
        </pc:cxnChg>
        <pc:cxnChg chg="mod">
          <ac:chgData name="Majella Coco" userId="5d294ea9-b5fd-43f4-a510-7e68af45b520" providerId="ADAL" clId="{52CF31A0-AA16-496D-B995-9AD90B593EDB}" dt="2026-01-16T05:43:24.997" v="965" actId="1076"/>
          <ac:cxnSpMkLst>
            <pc:docMk/>
            <pc:sldMk cId="2947428296" sldId="266"/>
            <ac:cxnSpMk id="63" creationId="{51EFB25B-4812-5E90-1D95-EEA1C87C0FDE}"/>
          </ac:cxnSpMkLst>
        </pc:cxnChg>
        <pc:cxnChg chg="mod">
          <ac:chgData name="Majella Coco" userId="5d294ea9-b5fd-43f4-a510-7e68af45b520" providerId="ADAL" clId="{52CF31A0-AA16-496D-B995-9AD90B593EDB}" dt="2026-01-16T05:33:08.180" v="861" actId="1076"/>
          <ac:cxnSpMkLst>
            <pc:docMk/>
            <pc:sldMk cId="2947428296" sldId="266"/>
            <ac:cxnSpMk id="75" creationId="{AC83B986-1089-28EB-0C5D-B0E9240A6E0B}"/>
          </ac:cxnSpMkLst>
        </pc:cxnChg>
        <pc:cxnChg chg="add del mod">
          <ac:chgData name="Majella Coco" userId="5d294ea9-b5fd-43f4-a510-7e68af45b520" providerId="ADAL" clId="{52CF31A0-AA16-496D-B995-9AD90B593EDB}" dt="2026-01-16T05:40:12.744" v="923" actId="164"/>
          <ac:cxnSpMkLst>
            <pc:docMk/>
            <pc:sldMk cId="2947428296" sldId="266"/>
            <ac:cxnSpMk id="79" creationId="{A8DF7AA5-4062-C446-A931-ADE9007A5193}"/>
          </ac:cxnSpMkLst>
        </pc:cxnChg>
        <pc:cxnChg chg="mod">
          <ac:chgData name="Majella Coco" userId="5d294ea9-b5fd-43f4-a510-7e68af45b520" providerId="ADAL" clId="{52CF31A0-AA16-496D-B995-9AD90B593EDB}" dt="2026-01-16T05:50:04.611" v="996" actId="14100"/>
          <ac:cxnSpMkLst>
            <pc:docMk/>
            <pc:sldMk cId="2947428296" sldId="266"/>
            <ac:cxnSpMk id="83" creationId="{80E05325-6197-1D27-529B-AADC549AF5CE}"/>
          </ac:cxnSpMkLst>
        </pc:cxnChg>
        <pc:cxnChg chg="mod">
          <ac:chgData name="Majella Coco" userId="5d294ea9-b5fd-43f4-a510-7e68af45b520" providerId="ADAL" clId="{52CF31A0-AA16-496D-B995-9AD90B593EDB}" dt="2026-01-16T05:49:57.731" v="995" actId="14100"/>
          <ac:cxnSpMkLst>
            <pc:docMk/>
            <pc:sldMk cId="2947428296" sldId="266"/>
            <ac:cxnSpMk id="84" creationId="{514D9B87-541C-D4BF-8856-DCA96B66E4AA}"/>
          </ac:cxnSpMkLst>
        </pc:cxnChg>
      </pc:sldChg>
      <pc:sldChg chg="add del">
        <pc:chgData name="Majella Coco" userId="5d294ea9-b5fd-43f4-a510-7e68af45b520" providerId="ADAL" clId="{52CF31A0-AA16-496D-B995-9AD90B593EDB}" dt="2026-01-27T23:06:41.068" v="1007" actId="2890"/>
        <pc:sldMkLst>
          <pc:docMk/>
          <pc:sldMk cId="4217223791" sldId="2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sz="850" b="1" i="0" dirty="0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CHART</a:t>
            </a:r>
            <a:r>
              <a:rPr lang="ca-ES" sz="850" b="1" i="0" baseline="0" dirty="0">
                <a:solidFill>
                  <a:schemeClr val="tx1"/>
                </a:solidFill>
                <a:latin typeface="Apercu Arabic Pro" panose="020B0503050601040103" pitchFamily="34" charset="0"/>
                <a:cs typeface="Apercu Arabic Pro" panose="020B0503050601040103" pitchFamily="34" charset="0"/>
              </a:rPr>
              <a:t> EXAMPLE 1</a:t>
            </a:r>
            <a:endParaRPr lang="ca-ES" sz="850" b="1" i="0" dirty="0">
              <a:solidFill>
                <a:schemeClr val="tx1"/>
              </a:solidFill>
              <a:latin typeface="Apercu Arabic Pro" panose="020B0503050601040103" pitchFamily="34" charset="0"/>
              <a:cs typeface="Apercu Arabic Pro" panose="020B0503050601040103" pitchFamily="34" charset="0"/>
            </a:endParaRPr>
          </a:p>
        </c:rich>
      </c:tx>
      <c:layout>
        <c:manualLayout>
          <c:xMode val="edge"/>
          <c:yMode val="edge"/>
          <c:x val="3.4230522902559098E-3"/>
          <c:y val="2.6739402611339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7.2797749091678604E-2"/>
          <c:y val="0.31408421516754853"/>
          <c:w val="0.88556402361784636"/>
          <c:h val="0.52628306878306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Theme 1</c:v>
                </c:pt>
              </c:strCache>
            </c:strRef>
          </c:tx>
          <c:spPr>
            <a:solidFill>
              <a:srgbClr val="55E76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5D-5B4D-95F2-BB64D84B0F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Theme 2</c:v>
                </c:pt>
              </c:strCache>
            </c:strRef>
          </c:tx>
          <c:spPr>
            <a:solidFill>
              <a:srgbClr val="3643F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5D-5B4D-95F2-BB64D84B0F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Theme 3</c:v>
                </c:pt>
              </c:strCache>
            </c:strRef>
          </c:tx>
          <c:spPr>
            <a:solidFill>
              <a:srgbClr val="FF2A1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5D-5B4D-95F2-BB64D84B0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6080832"/>
        <c:axId val="1496082480"/>
      </c:barChart>
      <c:catAx>
        <c:axId val="149608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100000"/>
              </a:lnSpc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  <a:ea typeface="+mn-ea"/>
                <a:cs typeface="Apercu Arabic Pro Light" panose="020B0303050601040103" pitchFamily="34" charset="0"/>
              </a:defRPr>
            </a:pPr>
            <a:endParaRPr lang="en-US"/>
          </a:p>
        </c:txPr>
        <c:crossAx val="1496082480"/>
        <c:crosses val="autoZero"/>
        <c:auto val="1"/>
        <c:lblAlgn val="ctr"/>
        <c:lblOffset val="100"/>
        <c:noMultiLvlLbl val="0"/>
      </c:catAx>
      <c:valAx>
        <c:axId val="14960824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percu Arabic Pro Light" panose="020B0303050601040103" pitchFamily="34" charset="0"/>
                <a:ea typeface="+mn-ea"/>
                <a:cs typeface="Apercu Arabic Pro Light" panose="020B0303050601040103" pitchFamily="34" charset="0"/>
              </a:defRPr>
            </a:pPr>
            <a:endParaRPr lang="en-US"/>
          </a:p>
        </c:txPr>
        <c:crossAx val="149608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74227218941968"/>
          <c:y val="0.17563095238095239"/>
          <c:w val="0.54562500558852367"/>
          <c:h val="9.7738095238095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ercu Arabic Pro Light" panose="020B0303050601040103" pitchFamily="34" charset="0"/>
              <a:ea typeface="+mn-ea"/>
              <a:cs typeface="Apercu Arabic Pro Light" panose="020B03030506010401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39BAA3-9107-7A44-B923-593012ECC1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6CA98-80BC-3E4E-AD1E-A4B15C81B0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318B8-9FD4-9546-93E2-12CBC1689D89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28E1E-F5C4-F04B-B6CA-A010DA53C1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F7FA0-989C-2247-90DD-1B8B82CA21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D4EB0-88AD-D74B-8953-BA9CF20A6DE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97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F8D4E-7A35-C148-84D8-DA4753DDBB74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822B9-0FAD-C841-B8FA-3C12F90E84A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557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22B9-0FAD-C841-B8FA-3C12F90E84AE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868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9470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7249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909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763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63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65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462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917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65AA-DFA7-F240-84A4-6AEA8ED9B0FB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325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598394"/>
            <a:ext cx="4436269" cy="1655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506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4" y="8235950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965AA-DFA7-F240-84A4-6AEA8ED9B0FB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3" y="8235951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5" y="8252887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1B60-2A2B-2644-8127-01881A1B4648}" type="slidenum">
              <a:rPr lang="ca-ES" smtClean="0"/>
              <a:t>‹#›</a:t>
            </a:fld>
            <a:endParaRPr lang="ca-ES"/>
          </a:p>
        </p:txBody>
      </p:sp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FE66439-B8BF-3781-FB0A-FFC7241477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51435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4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BDE6D54-82D1-384D-B931-8EC02BF2F82E}"/>
              </a:ext>
            </a:extLst>
          </p:cNvPr>
          <p:cNvSpPr txBox="1"/>
          <p:nvPr/>
        </p:nvSpPr>
        <p:spPr>
          <a:xfrm>
            <a:off x="78513" y="424690"/>
            <a:ext cx="3716965" cy="272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769" b="1" dirty="0">
                <a:latin typeface="Apercu Arabic Pro" panose="020B0503050601040103" pitchFamily="34" charset="0"/>
                <a:cs typeface="Apercu Arabic Pro" panose="020B0503050601040103" pitchFamily="34" charset="0"/>
              </a:rPr>
              <a:t>ePoster title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75D069-EA74-3F4C-9F8A-7C083EF110D4}"/>
              </a:ext>
            </a:extLst>
          </p:cNvPr>
          <p:cNvSpPr txBox="1"/>
          <p:nvPr/>
        </p:nvSpPr>
        <p:spPr>
          <a:xfrm>
            <a:off x="78513" y="726006"/>
            <a:ext cx="4676013" cy="31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AU" sz="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Authors (FIRST NAME INITIAL, SURNAME, presenting author(s) underlined), Affiliations (</a:t>
            </a:r>
            <a:r>
              <a:rPr lang="en-AU" sz="600" b="1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AU" sz="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numbered in superscript) </a:t>
            </a:r>
          </a:p>
          <a:p>
            <a:pPr>
              <a:spcBef>
                <a:spcPct val="20000"/>
              </a:spcBef>
            </a:pPr>
            <a:r>
              <a:rPr lang="en-AU" sz="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e.g. </a:t>
            </a:r>
            <a:r>
              <a:rPr lang="en-AU" sz="600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SMITH </a:t>
            </a:r>
            <a:r>
              <a:rPr lang="en-US" sz="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AU" sz="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N. HARRISON </a:t>
            </a:r>
            <a:r>
              <a:rPr lang="en-US" sz="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AU" sz="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and P. MATTHEWS </a:t>
            </a:r>
            <a:r>
              <a:rPr lang="en-US" sz="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endParaRPr lang="en-AU" sz="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AU" sz="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University of New South Wales, Sydney, Australia, </a:t>
            </a:r>
            <a:r>
              <a:rPr lang="en-AU" sz="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AU" sz="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Royal Brisbane Hospital, Brisbane, Australia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3BE2C0-CD21-0D4E-2AC0-DC73C4AC84EE}"/>
              </a:ext>
            </a:extLst>
          </p:cNvPr>
          <p:cNvGrpSpPr/>
          <p:nvPr/>
        </p:nvGrpSpPr>
        <p:grpSpPr>
          <a:xfrm>
            <a:off x="67083" y="4844753"/>
            <a:ext cx="2504667" cy="2128252"/>
            <a:chOff x="72858" y="4842541"/>
            <a:chExt cx="2498892" cy="190280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935F7AE-CB00-6642-9F12-A9C6D9BD9FAA}"/>
                </a:ext>
              </a:extLst>
            </p:cNvPr>
            <p:cNvSpPr txBox="1"/>
            <p:nvPr/>
          </p:nvSpPr>
          <p:spPr>
            <a:xfrm>
              <a:off x="78513" y="4842541"/>
              <a:ext cx="2185828" cy="130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51" b="1" dirty="0">
                  <a:latin typeface="Apercu Arabic Pro Medium" panose="020B0503050601040103" pitchFamily="34" charset="0"/>
                  <a:cs typeface="Apercu Arabic Pro Medium" panose="020B0503050601040103" pitchFamily="34" charset="0"/>
                </a:rPr>
                <a:t>RESULTS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D4A05F9-B576-744D-AEF6-9E899D9FD729}"/>
                </a:ext>
              </a:extLst>
            </p:cNvPr>
            <p:cNvSpPr txBox="1"/>
            <p:nvPr/>
          </p:nvSpPr>
          <p:spPr>
            <a:xfrm>
              <a:off x="72858" y="5024536"/>
              <a:ext cx="2498892" cy="17208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defRPr sz="510" spc="14">
                  <a:solidFill>
                    <a:schemeClr val="tx1">
                      <a:lumMod val="65000"/>
                      <a:lumOff val="35000"/>
                    </a:schemeClr>
                  </a:solidFill>
                  <a:latin typeface="Apercu Arabic Pro Light" panose="020B0303050601040103" pitchFamily="34" charset="0"/>
                </a:defRPr>
              </a:lvl1pPr>
            </a:lstStyle>
            <a:p>
              <a:r>
                <a:rPr lang="en-CA" sz="600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600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etc, can be added to the poster. Avoid long numerical tables as they will be difficult to read.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600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are JPEG/PNG, other formats may cause images to get corrupted after saving.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600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600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600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  <a:p>
              <a:endParaRPr lang="en-A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2BBD25E-DF8D-E740-8319-546B10374BAD}"/>
                </a:ext>
              </a:extLst>
            </p:cNvPr>
            <p:cNvCxnSpPr/>
            <p:nvPr/>
          </p:nvCxnSpPr>
          <p:spPr>
            <a:xfrm>
              <a:off x="72858" y="4993280"/>
              <a:ext cx="2461785" cy="0"/>
            </a:xfrm>
            <a:prstGeom prst="line">
              <a:avLst/>
            </a:prstGeom>
            <a:ln w="12700">
              <a:solidFill>
                <a:schemeClr val="bg2">
                  <a:lumMod val="90000"/>
                  <a:alpha val="2541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F02044-8D87-E1A3-1B76-4703059E4E49}"/>
              </a:ext>
            </a:extLst>
          </p:cNvPr>
          <p:cNvGrpSpPr/>
          <p:nvPr/>
        </p:nvGrpSpPr>
        <p:grpSpPr>
          <a:xfrm>
            <a:off x="2780301" y="6310153"/>
            <a:ext cx="2286440" cy="709605"/>
            <a:chOff x="2787092" y="6130218"/>
            <a:chExt cx="2465405" cy="709605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9055DDF-1217-4642-8638-64D1F444391A}"/>
                </a:ext>
              </a:extLst>
            </p:cNvPr>
            <p:cNvSpPr txBox="1"/>
            <p:nvPr/>
          </p:nvSpPr>
          <p:spPr>
            <a:xfrm>
              <a:off x="2787092" y="6130218"/>
              <a:ext cx="2185828" cy="130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51" b="1" dirty="0">
                  <a:latin typeface="Apercu Arabic Pro Medium" panose="020B0503050601040103" pitchFamily="34" charset="0"/>
                  <a:cs typeface="Apercu Arabic Pro Medium" panose="020B0503050601040103" pitchFamily="34" charset="0"/>
                </a:rPr>
                <a:t>CONFLICTS OF INTEREST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C6892F7-CFA0-3A4A-813D-5AC87DED341D}"/>
                </a:ext>
              </a:extLst>
            </p:cNvPr>
            <p:cNvSpPr txBox="1"/>
            <p:nvPr/>
          </p:nvSpPr>
          <p:spPr>
            <a:xfrm>
              <a:off x="2793456" y="6302945"/>
              <a:ext cx="2459040" cy="5368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defRPr sz="600" spc="14">
                  <a:solidFill>
                    <a:schemeClr val="tx1">
                      <a:lumMod val="65000"/>
                      <a:lumOff val="35000"/>
                    </a:schemeClr>
                  </a:solidFill>
                  <a:latin typeface="Apercu Arabic Pro Light" panose="020B0303050601040103" pitchFamily="34" charset="0"/>
                </a:defRPr>
              </a:lvl1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Presenters must declare on their poster whether, or not, they have a conflict of interest, i.e., personal, professional or business affiliation relevant to the presentation. Sources of funding, equipment or other support must be given.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8DF7AA5-4062-C446-A931-ADE9007A5193}"/>
                </a:ext>
              </a:extLst>
            </p:cNvPr>
            <p:cNvCxnSpPr/>
            <p:nvPr/>
          </p:nvCxnSpPr>
          <p:spPr>
            <a:xfrm>
              <a:off x="2790712" y="6285214"/>
              <a:ext cx="2461785" cy="0"/>
            </a:xfrm>
            <a:prstGeom prst="line">
              <a:avLst/>
            </a:prstGeom>
            <a:ln w="12700">
              <a:solidFill>
                <a:schemeClr val="bg2">
                  <a:lumMod val="90000"/>
                  <a:alpha val="2541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4ED4EE3-2B75-C44E-84CB-95A88EE6E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165909"/>
              </p:ext>
            </p:extLst>
          </p:nvPr>
        </p:nvGraphicFramePr>
        <p:xfrm>
          <a:off x="106812" y="6995160"/>
          <a:ext cx="2282758" cy="15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5F84963-7A8C-AB41-A922-E79A5E42CC9C}"/>
              </a:ext>
            </a:extLst>
          </p:cNvPr>
          <p:cNvCxnSpPr/>
          <p:nvPr/>
        </p:nvCxnSpPr>
        <p:spPr>
          <a:xfrm>
            <a:off x="73153" y="7199120"/>
            <a:ext cx="2461785" cy="0"/>
          </a:xfrm>
          <a:prstGeom prst="line">
            <a:avLst/>
          </a:prstGeom>
          <a:noFill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5CBC1-3A65-CE1C-2CB8-890AA4190771}"/>
              </a:ext>
            </a:extLst>
          </p:cNvPr>
          <p:cNvGrpSpPr/>
          <p:nvPr/>
        </p:nvGrpSpPr>
        <p:grpSpPr>
          <a:xfrm>
            <a:off x="78513" y="1147781"/>
            <a:ext cx="2461785" cy="441728"/>
            <a:chOff x="73448" y="1307407"/>
            <a:chExt cx="2461785" cy="441728"/>
          </a:xfrm>
        </p:grpSpPr>
        <p:sp useBgFill="1">
          <p:nvSpPr>
            <p:cNvPr id="32" name="TextBox 31">
              <a:extLst>
                <a:ext uri="{FF2B5EF4-FFF2-40B4-BE49-F238E27FC236}">
                  <a16:creationId xmlns:a16="http://schemas.microsoft.com/office/drawing/2014/main" id="{DD27647F-DA55-A264-2757-A417315D0364}"/>
                </a:ext>
              </a:extLst>
            </p:cNvPr>
            <p:cNvSpPr txBox="1"/>
            <p:nvPr/>
          </p:nvSpPr>
          <p:spPr>
            <a:xfrm>
              <a:off x="78513" y="1307407"/>
              <a:ext cx="2185828" cy="13093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51" b="1" dirty="0">
                  <a:solidFill>
                    <a:srgbClr val="080F1C"/>
                  </a:solidFill>
                  <a:latin typeface="Apercu Arabic Pro Medium" panose="020B0503050601040103" pitchFamily="34" charset="0"/>
                  <a:cs typeface="Apercu Arabic Pro Medium" panose="020B0503050601040103" pitchFamily="34" charset="0"/>
                </a:rPr>
                <a:t>INTRODUCTION</a:t>
              </a:r>
            </a:p>
          </p:txBody>
        </p:sp>
        <p:sp useBgFill="1">
          <p:nvSpPr>
            <p:cNvPr id="34" name="TextBox 33">
              <a:extLst>
                <a:ext uri="{FF2B5EF4-FFF2-40B4-BE49-F238E27FC236}">
                  <a16:creationId xmlns:a16="http://schemas.microsoft.com/office/drawing/2014/main" id="{7AAA5E25-2FE5-9BD8-D1ED-77C1617FD151}"/>
                </a:ext>
              </a:extLst>
            </p:cNvPr>
            <p:cNvSpPr txBox="1"/>
            <p:nvPr/>
          </p:nvSpPr>
          <p:spPr>
            <a:xfrm>
              <a:off x="73448" y="1486434"/>
              <a:ext cx="2450168" cy="26270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CA" sz="600" spc="14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color scheme if wanted. </a:t>
              </a:r>
              <a:endParaRPr lang="en-AU" sz="400" spc="1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EFD6122-A307-A53C-0306-AE20D4F95ABF}"/>
                </a:ext>
              </a:extLst>
            </p:cNvPr>
            <p:cNvCxnSpPr/>
            <p:nvPr/>
          </p:nvCxnSpPr>
          <p:spPr>
            <a:xfrm>
              <a:off x="73448" y="1454924"/>
              <a:ext cx="2461785" cy="0"/>
            </a:xfrm>
            <a:prstGeom prst="line">
              <a:avLst/>
            </a:prstGeom>
            <a:ln w="12700">
              <a:solidFill>
                <a:schemeClr val="bg2">
                  <a:lumMod val="90000"/>
                  <a:alpha val="2541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23E42B-A9D3-7B32-B14A-A694C163DBCE}"/>
              </a:ext>
            </a:extLst>
          </p:cNvPr>
          <p:cNvGrpSpPr/>
          <p:nvPr/>
        </p:nvGrpSpPr>
        <p:grpSpPr>
          <a:xfrm>
            <a:off x="2780301" y="4844753"/>
            <a:ext cx="2246012" cy="330402"/>
            <a:chOff x="2767309" y="4705775"/>
            <a:chExt cx="2461785" cy="330402"/>
          </a:xfrm>
        </p:grpSpPr>
        <p:sp useBgFill="1">
          <p:nvSpPr>
            <p:cNvPr id="37" name="TextBox 36">
              <a:extLst>
                <a:ext uri="{FF2B5EF4-FFF2-40B4-BE49-F238E27FC236}">
                  <a16:creationId xmlns:a16="http://schemas.microsoft.com/office/drawing/2014/main" id="{C646119B-C237-F776-C8EB-22EB615C31AD}"/>
                </a:ext>
              </a:extLst>
            </p:cNvPr>
            <p:cNvSpPr txBox="1"/>
            <p:nvPr/>
          </p:nvSpPr>
          <p:spPr>
            <a:xfrm>
              <a:off x="2775472" y="4705775"/>
              <a:ext cx="2185828" cy="13093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51" b="1" dirty="0">
                  <a:solidFill>
                    <a:srgbClr val="080F1C"/>
                  </a:solidFill>
                  <a:latin typeface="Apercu Arabic Pro Medium" panose="020B0503050601040103" pitchFamily="34" charset="0"/>
                  <a:cs typeface="Apercu Arabic Pro Medium" panose="020B0503050601040103" pitchFamily="34" charset="0"/>
                </a:rPr>
                <a:t>ACKNOWLEDGEMENTS</a:t>
              </a:r>
            </a:p>
          </p:txBody>
        </p:sp>
        <p:sp useBgFill="1">
          <p:nvSpPr>
            <p:cNvPr id="42" name="TextBox 41">
              <a:extLst>
                <a:ext uri="{FF2B5EF4-FFF2-40B4-BE49-F238E27FC236}">
                  <a16:creationId xmlns:a16="http://schemas.microsoft.com/office/drawing/2014/main" id="{EBB498D9-8910-087E-6017-6860A67303E2}"/>
                </a:ext>
              </a:extLst>
            </p:cNvPr>
            <p:cNvSpPr txBox="1"/>
            <p:nvPr/>
          </p:nvSpPr>
          <p:spPr>
            <a:xfrm>
              <a:off x="2767309" y="4914797"/>
              <a:ext cx="2129229" cy="1213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defRPr sz="600" spc="14">
                  <a:solidFill>
                    <a:schemeClr val="tx1">
                      <a:lumMod val="65000"/>
                      <a:lumOff val="35000"/>
                    </a:schemeClr>
                  </a:solidFill>
                  <a:latin typeface="Apercu Arabic Pro Light" panose="020B0303050601040103" pitchFamily="34" charset="0"/>
                </a:defRPr>
              </a:lvl1pPr>
            </a:lstStyle>
            <a:p>
              <a:r>
                <a:rPr lang="en-AU" dirty="0">
                  <a:latin typeface="Arial"/>
                  <a:cs typeface="Arial"/>
                </a:rPr>
                <a:t>Highlight this text and replace with your own text.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D496E81-1796-8DF6-7762-93E39CCC0E28}"/>
                </a:ext>
              </a:extLst>
            </p:cNvPr>
            <p:cNvCxnSpPr/>
            <p:nvPr/>
          </p:nvCxnSpPr>
          <p:spPr>
            <a:xfrm>
              <a:off x="2767309" y="4864508"/>
              <a:ext cx="2461785" cy="0"/>
            </a:xfrm>
            <a:prstGeom prst="line">
              <a:avLst/>
            </a:prstGeom>
            <a:ln w="12700">
              <a:solidFill>
                <a:schemeClr val="bg2">
                  <a:lumMod val="90000"/>
                  <a:alpha val="2541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67B0CB-E991-677F-FF10-A7A6860F3133}"/>
              </a:ext>
            </a:extLst>
          </p:cNvPr>
          <p:cNvGrpSpPr/>
          <p:nvPr/>
        </p:nvGrpSpPr>
        <p:grpSpPr>
          <a:xfrm>
            <a:off x="2774372" y="2793680"/>
            <a:ext cx="2292993" cy="296928"/>
            <a:chOff x="2775473" y="2497993"/>
            <a:chExt cx="2461785" cy="278269"/>
          </a:xfrm>
        </p:grpSpPr>
        <p:sp useBgFill="1">
          <p:nvSpPr>
            <p:cNvPr id="58" name="TextBox 57">
              <a:extLst>
                <a:ext uri="{FF2B5EF4-FFF2-40B4-BE49-F238E27FC236}">
                  <a16:creationId xmlns:a16="http://schemas.microsoft.com/office/drawing/2014/main" id="{51889F57-7144-EF75-146D-1616A249EA0A}"/>
                </a:ext>
              </a:extLst>
            </p:cNvPr>
            <p:cNvSpPr txBox="1"/>
            <p:nvPr/>
          </p:nvSpPr>
          <p:spPr>
            <a:xfrm>
              <a:off x="2775473" y="2497993"/>
              <a:ext cx="2185828" cy="13093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51" b="1" dirty="0">
                  <a:solidFill>
                    <a:srgbClr val="080F1C"/>
                  </a:solidFill>
                  <a:latin typeface="Apercu Arabic Pro Medium" panose="020B0503050601040103" pitchFamily="34" charset="0"/>
                  <a:cs typeface="Apercu Arabic Pro Medium" panose="020B0503050601040103" pitchFamily="34" charset="0"/>
                </a:rPr>
                <a:t>CONCLUSIONS</a:t>
              </a:r>
            </a:p>
          </p:txBody>
        </p:sp>
        <p:sp useBgFill="1">
          <p:nvSpPr>
            <p:cNvPr id="59" name="TextBox 58">
              <a:extLst>
                <a:ext uri="{FF2B5EF4-FFF2-40B4-BE49-F238E27FC236}">
                  <a16:creationId xmlns:a16="http://schemas.microsoft.com/office/drawing/2014/main" id="{D81E13C4-1D92-BC8D-8811-A164B4A79379}"/>
                </a:ext>
              </a:extLst>
            </p:cNvPr>
            <p:cNvSpPr txBox="1"/>
            <p:nvPr/>
          </p:nvSpPr>
          <p:spPr>
            <a:xfrm>
              <a:off x="2781838" y="2670720"/>
              <a:ext cx="2129230" cy="1055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defRPr sz="600" spc="14">
                  <a:solidFill>
                    <a:schemeClr val="tx1">
                      <a:lumMod val="65000"/>
                      <a:lumOff val="35000"/>
                    </a:schemeClr>
                  </a:solidFill>
                  <a:latin typeface="Apercu Arabic Pro Light" panose="020B0303050601040103" pitchFamily="34" charset="0"/>
                </a:defRPr>
              </a:lvl1pPr>
            </a:lstStyle>
            <a:p>
              <a:r>
                <a:rPr lang="en-CA" dirty="0"/>
                <a:t>Highlight this text and replace with your own text</a:t>
              </a:r>
              <a:endParaRPr lang="en-AU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1EFB25B-4812-5E90-1D95-EEA1C87C0FDE}"/>
                </a:ext>
              </a:extLst>
            </p:cNvPr>
            <p:cNvCxnSpPr/>
            <p:nvPr/>
          </p:nvCxnSpPr>
          <p:spPr>
            <a:xfrm>
              <a:off x="2775473" y="2654022"/>
              <a:ext cx="2461785" cy="0"/>
            </a:xfrm>
            <a:prstGeom prst="line">
              <a:avLst/>
            </a:prstGeom>
            <a:ln w="12700">
              <a:solidFill>
                <a:schemeClr val="bg2">
                  <a:lumMod val="90000"/>
                  <a:alpha val="2541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080E131B-0EBF-1D8F-4995-E177A2B91B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502" b="20276"/>
          <a:stretch>
            <a:fillRect/>
          </a:stretch>
        </p:blipFill>
        <p:spPr>
          <a:xfrm>
            <a:off x="2780301" y="1173448"/>
            <a:ext cx="2287064" cy="1112394"/>
          </a:xfrm>
          <a:prstGeom prst="roundRect">
            <a:avLst>
              <a:gd name="adj" fmla="val 1822"/>
            </a:avLst>
          </a:prstGeom>
          <a:noFill/>
          <a:ln>
            <a:noFill/>
          </a:ln>
          <a:effectLst>
            <a:outerShdw blurRad="50800" dir="5400000" algn="t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600110B-010C-9561-2746-7211F2CF007A}"/>
              </a:ext>
            </a:extLst>
          </p:cNvPr>
          <p:cNvGrpSpPr/>
          <p:nvPr/>
        </p:nvGrpSpPr>
        <p:grpSpPr>
          <a:xfrm>
            <a:off x="2774372" y="5443517"/>
            <a:ext cx="2292994" cy="619876"/>
            <a:chOff x="2787092" y="5447374"/>
            <a:chExt cx="2468150" cy="483391"/>
          </a:xfrm>
        </p:grpSpPr>
        <p:sp useBgFill="1">
          <p:nvSpPr>
            <p:cNvPr id="69" name="TextBox 68">
              <a:extLst>
                <a:ext uri="{FF2B5EF4-FFF2-40B4-BE49-F238E27FC236}">
                  <a16:creationId xmlns:a16="http://schemas.microsoft.com/office/drawing/2014/main" id="{47BC3607-CEAD-4E80-89F4-344CD7B0F480}"/>
                </a:ext>
              </a:extLst>
            </p:cNvPr>
            <p:cNvSpPr txBox="1"/>
            <p:nvPr/>
          </p:nvSpPr>
          <p:spPr>
            <a:xfrm>
              <a:off x="2787092" y="5447374"/>
              <a:ext cx="2185828" cy="13093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51" b="1" dirty="0">
                  <a:latin typeface="Apercu Arabic Pro Medium" panose="020B0503050601040103" pitchFamily="34" charset="0"/>
                  <a:cs typeface="Apercu Arabic Pro Medium" panose="020B0503050601040103" pitchFamily="34" charset="0"/>
                </a:rPr>
                <a:t>CONTACT INFORMATION</a:t>
              </a:r>
            </a:p>
          </p:txBody>
        </p:sp>
        <p:sp useBgFill="1">
          <p:nvSpPr>
            <p:cNvPr id="70" name="TextBox 69">
              <a:extLst>
                <a:ext uri="{FF2B5EF4-FFF2-40B4-BE49-F238E27FC236}">
                  <a16:creationId xmlns:a16="http://schemas.microsoft.com/office/drawing/2014/main" id="{F669519D-C01A-EFDA-7C1A-2995EDFB063B}"/>
                </a:ext>
              </a:extLst>
            </p:cNvPr>
            <p:cNvSpPr txBox="1"/>
            <p:nvPr/>
          </p:nvSpPr>
          <p:spPr>
            <a:xfrm>
              <a:off x="2793457" y="5620102"/>
              <a:ext cx="2461784" cy="310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defRPr sz="600" spc="14">
                  <a:solidFill>
                    <a:schemeClr val="tx1">
                      <a:lumMod val="65000"/>
                      <a:lumOff val="35000"/>
                    </a:schemeClr>
                  </a:solidFill>
                  <a:latin typeface="Apercu Arabic Pro Light" panose="020B0303050601040103" pitchFamily="34" charset="0"/>
                </a:defRPr>
              </a:lvl1pPr>
            </a:lstStyle>
            <a:p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Introduce your text here. (This font size is for documents with low volume of text). Authors might like to include a QR code directing delegates to more information.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C83B986-1089-28EB-0C5D-B0E9240A6E0B}"/>
                </a:ext>
              </a:extLst>
            </p:cNvPr>
            <p:cNvCxnSpPr>
              <a:cxnSpLocks/>
            </p:cNvCxnSpPr>
            <p:nvPr/>
          </p:nvCxnSpPr>
          <p:spPr>
            <a:xfrm>
              <a:off x="2793457" y="5599209"/>
              <a:ext cx="2461785" cy="0"/>
            </a:xfrm>
            <a:prstGeom prst="line">
              <a:avLst/>
            </a:prstGeom>
            <a:ln w="12700">
              <a:solidFill>
                <a:schemeClr val="bg2">
                  <a:lumMod val="90000"/>
                  <a:alpha val="2541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B995AC-44CD-D33C-2013-50574458B14E}"/>
              </a:ext>
            </a:extLst>
          </p:cNvPr>
          <p:cNvGrpSpPr/>
          <p:nvPr/>
        </p:nvGrpSpPr>
        <p:grpSpPr>
          <a:xfrm>
            <a:off x="72859" y="3032668"/>
            <a:ext cx="2498891" cy="1578840"/>
            <a:chOff x="34628" y="3220492"/>
            <a:chExt cx="2537122" cy="1578840"/>
          </a:xfrm>
        </p:grpSpPr>
        <p:sp useBgFill="1">
          <p:nvSpPr>
            <p:cNvPr id="81" name="TextBox 80">
              <a:extLst>
                <a:ext uri="{FF2B5EF4-FFF2-40B4-BE49-F238E27FC236}">
                  <a16:creationId xmlns:a16="http://schemas.microsoft.com/office/drawing/2014/main" id="{3A2A2997-59B2-A068-7A68-EEF60CCD2CF7}"/>
                </a:ext>
              </a:extLst>
            </p:cNvPr>
            <p:cNvSpPr txBox="1"/>
            <p:nvPr/>
          </p:nvSpPr>
          <p:spPr>
            <a:xfrm>
              <a:off x="34628" y="3220492"/>
              <a:ext cx="2224060" cy="13093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51" b="1" dirty="0">
                  <a:solidFill>
                    <a:srgbClr val="080F1C"/>
                  </a:solidFill>
                  <a:latin typeface="Apercu Arabic Pro Medium" panose="020B0503050601040103" pitchFamily="34" charset="0"/>
                  <a:cs typeface="Apercu Arabic Pro Medium" panose="020B0503050601040103" pitchFamily="34" charset="0"/>
                </a:rPr>
                <a:t>METHOD</a:t>
              </a:r>
            </a:p>
          </p:txBody>
        </p:sp>
        <p:sp useBgFill="1">
          <p:nvSpPr>
            <p:cNvPr id="82" name="TextBox 81">
              <a:extLst>
                <a:ext uri="{FF2B5EF4-FFF2-40B4-BE49-F238E27FC236}">
                  <a16:creationId xmlns:a16="http://schemas.microsoft.com/office/drawing/2014/main" id="{CF327970-9A7E-4DA2-816B-CAD21398E811}"/>
                </a:ext>
              </a:extLst>
            </p:cNvPr>
            <p:cNvSpPr txBox="1"/>
            <p:nvPr/>
          </p:nvSpPr>
          <p:spPr>
            <a:xfrm>
              <a:off x="70353" y="3428636"/>
              <a:ext cx="2478104" cy="13706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defRPr sz="510" spc="14">
                  <a:solidFill>
                    <a:schemeClr val="tx1">
                      <a:lumMod val="65000"/>
                      <a:lumOff val="35000"/>
                    </a:schemeClr>
                  </a:solidFill>
                  <a:latin typeface="Apercu Arabic Pro Light" panose="020B0303050601040103" pitchFamily="34" charset="0"/>
                </a:defRPr>
              </a:lvl1pPr>
            </a:lstStyle>
            <a:p>
              <a:r>
                <a:rPr lang="en-AU" sz="6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6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6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600" dirty="0">
                  <a:latin typeface="Arial" panose="020B0604020202020204" pitchFamily="34" charset="0"/>
                  <a:cs typeface="Arial" panose="020B0604020202020204" pitchFamily="34" charset="0"/>
                </a:rPr>
                <a:t>Do to write whole sentences in capitals or underline to stress your point, use bold characters instead.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6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6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6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6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0E05325-6197-1D27-529B-AADC549AF5CE}"/>
                </a:ext>
              </a:extLst>
            </p:cNvPr>
            <p:cNvCxnSpPr>
              <a:cxnSpLocks/>
            </p:cNvCxnSpPr>
            <p:nvPr/>
          </p:nvCxnSpPr>
          <p:spPr>
            <a:xfrm>
              <a:off x="45511" y="3407870"/>
              <a:ext cx="2526239" cy="0"/>
            </a:xfrm>
            <a:prstGeom prst="line">
              <a:avLst/>
            </a:prstGeom>
            <a:ln w="12700">
              <a:solidFill>
                <a:schemeClr val="bg2">
                  <a:lumMod val="90000"/>
                  <a:alpha val="2541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92E0F0-14B6-C898-7A43-4EDD00C2643E}"/>
              </a:ext>
            </a:extLst>
          </p:cNvPr>
          <p:cNvGrpSpPr/>
          <p:nvPr/>
        </p:nvGrpSpPr>
        <p:grpSpPr>
          <a:xfrm>
            <a:off x="83578" y="1899846"/>
            <a:ext cx="2577072" cy="881263"/>
            <a:chOff x="15415" y="2449970"/>
            <a:chExt cx="2582137" cy="881263"/>
          </a:xfrm>
        </p:grpSpPr>
        <p:sp useBgFill="1">
          <p:nvSpPr>
            <p:cNvPr id="65" name="TextBox 64">
              <a:extLst>
                <a:ext uri="{FF2B5EF4-FFF2-40B4-BE49-F238E27FC236}">
                  <a16:creationId xmlns:a16="http://schemas.microsoft.com/office/drawing/2014/main" id="{FA27141E-710F-3DD4-6323-6064E88833D4}"/>
                </a:ext>
              </a:extLst>
            </p:cNvPr>
            <p:cNvSpPr txBox="1"/>
            <p:nvPr/>
          </p:nvSpPr>
          <p:spPr>
            <a:xfrm>
              <a:off x="15415" y="2449970"/>
              <a:ext cx="2269368" cy="13093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51" b="1" dirty="0">
                  <a:solidFill>
                    <a:srgbClr val="080F1C"/>
                  </a:solidFill>
                  <a:latin typeface="Apercu Arabic Pro Medium" panose="020B0503050601040103" pitchFamily="34" charset="0"/>
                  <a:cs typeface="Apercu Arabic Pro Medium" panose="020B0503050601040103" pitchFamily="34" charset="0"/>
                </a:rPr>
                <a:t>AIM</a:t>
              </a:r>
            </a:p>
          </p:txBody>
        </p:sp>
        <p:sp useBgFill="1">
          <p:nvSpPr>
            <p:cNvPr id="66" name="TextBox 65">
              <a:extLst>
                <a:ext uri="{FF2B5EF4-FFF2-40B4-BE49-F238E27FC236}">
                  <a16:creationId xmlns:a16="http://schemas.microsoft.com/office/drawing/2014/main" id="{F65D0E54-7D22-5096-A01E-585A9D1BFFB9}"/>
                </a:ext>
              </a:extLst>
            </p:cNvPr>
            <p:cNvSpPr txBox="1"/>
            <p:nvPr/>
          </p:nvSpPr>
          <p:spPr>
            <a:xfrm>
              <a:off x="102561" y="2653034"/>
              <a:ext cx="2405916" cy="6781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defRPr sz="510" spc="14">
                  <a:solidFill>
                    <a:schemeClr val="tx1">
                      <a:lumMod val="65000"/>
                      <a:lumOff val="35000"/>
                    </a:schemeClr>
                  </a:solidFill>
                  <a:latin typeface="Apercu Arabic Pro Light" panose="020B0303050601040103" pitchFamily="34" charset="0"/>
                </a:defRPr>
              </a:lvl1pPr>
            </a:lstStyle>
            <a:p>
              <a:r>
                <a:rPr lang="en-CA" sz="6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600" dirty="0">
                  <a:latin typeface="Arial" panose="020B0604020202020204" pitchFamily="34" charset="0"/>
                  <a:cs typeface="Arial" panose="020B0604020202020204" pitchFamily="34" charset="0"/>
                </a:rPr>
                <a:t>Highlight this text and replace it by typing in your own text, or copy and paste your text from a MS Word document or a PowerPoint slide presentation.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CA" sz="600" dirty="0">
                  <a:latin typeface="Arial" panose="020B0604020202020204" pitchFamily="34" charset="0"/>
                  <a:cs typeface="Arial" panose="020B0604020202020204" pitchFamily="34" charset="0"/>
                </a:rPr>
                <a:t>Keep body text left-aligned, do not justify text.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14D9B87-541C-D4BF-8856-DCA96B66E4AA}"/>
                </a:ext>
              </a:extLst>
            </p:cNvPr>
            <p:cNvCxnSpPr>
              <a:cxnSpLocks/>
            </p:cNvCxnSpPr>
            <p:nvPr/>
          </p:nvCxnSpPr>
          <p:spPr>
            <a:xfrm>
              <a:off x="71314" y="2638703"/>
              <a:ext cx="2526238" cy="0"/>
            </a:xfrm>
            <a:prstGeom prst="line">
              <a:avLst/>
            </a:prstGeom>
            <a:ln w="12700">
              <a:solidFill>
                <a:schemeClr val="bg2">
                  <a:lumMod val="90000"/>
                  <a:alpha val="2541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24A93D-E465-9924-B094-4D3CCBA710D3}"/>
              </a:ext>
            </a:extLst>
          </p:cNvPr>
          <p:cNvGrpSpPr/>
          <p:nvPr/>
        </p:nvGrpSpPr>
        <p:grpSpPr>
          <a:xfrm>
            <a:off x="2774372" y="3521411"/>
            <a:ext cx="2302046" cy="1031455"/>
            <a:chOff x="2733892" y="3508856"/>
            <a:chExt cx="2302743" cy="1031455"/>
          </a:xfrm>
        </p:grpSpPr>
        <p:sp useBgFill="1">
          <p:nvSpPr>
            <p:cNvPr id="5" name="TextBox 4">
              <a:extLst>
                <a:ext uri="{FF2B5EF4-FFF2-40B4-BE49-F238E27FC236}">
                  <a16:creationId xmlns:a16="http://schemas.microsoft.com/office/drawing/2014/main" id="{6036138D-C508-A95C-EF0E-48E954314EAF}"/>
                </a:ext>
              </a:extLst>
            </p:cNvPr>
            <p:cNvSpPr txBox="1"/>
            <p:nvPr/>
          </p:nvSpPr>
          <p:spPr>
            <a:xfrm>
              <a:off x="2733892" y="3508856"/>
              <a:ext cx="2185828" cy="13093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851" b="1" dirty="0">
                  <a:solidFill>
                    <a:srgbClr val="080F1C"/>
                  </a:solidFill>
                  <a:latin typeface="Apercu Arabic Pro Medium" panose="020B0503050601040103" pitchFamily="34" charset="0"/>
                  <a:cs typeface="Apercu Arabic Pro Medium" panose="020B0503050601040103" pitchFamily="34" charset="0"/>
                </a:rPr>
                <a:t>REFERENCES</a:t>
              </a:r>
            </a:p>
          </p:txBody>
        </p:sp>
        <p:sp useBgFill="1">
          <p:nvSpPr>
            <p:cNvPr id="6" name="TextBox 5">
              <a:extLst>
                <a:ext uri="{FF2B5EF4-FFF2-40B4-BE49-F238E27FC236}">
                  <a16:creationId xmlns:a16="http://schemas.microsoft.com/office/drawing/2014/main" id="{67EE979D-B732-2914-A4EF-BF8813BD08EF}"/>
                </a:ext>
              </a:extLst>
            </p:cNvPr>
            <p:cNvSpPr txBox="1"/>
            <p:nvPr/>
          </p:nvSpPr>
          <p:spPr>
            <a:xfrm>
              <a:off x="2748420" y="3726434"/>
              <a:ext cx="2279159" cy="8138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defRPr sz="600" spc="14">
                  <a:solidFill>
                    <a:schemeClr val="tx1">
                      <a:lumMod val="65000"/>
                      <a:lumOff val="35000"/>
                    </a:schemeClr>
                  </a:solidFill>
                  <a:latin typeface="Apercu Arabic Pro Light" panose="020B0303050601040103" pitchFamily="34" charset="0"/>
                </a:defRPr>
              </a:lvl1pPr>
            </a:lstStyle>
            <a:p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Highlight this text and replace with your own text.</a:t>
              </a:r>
              <a:b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Can be Vancouver style i.e. 1 Meyer J-P et al. The treatment of high-grade superficial bladder cancer and carcinoma in situ with BCG – a questionnaire survey of Consultant practice in England and Wales.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Urol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Oncol 2002; 2;: 77-80</a:t>
              </a:r>
              <a:r>
                <a:rPr lang="en-A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823A271-BFDA-1950-A6DC-1D535A6D3EC7}"/>
                </a:ext>
              </a:extLst>
            </p:cNvPr>
            <p:cNvCxnSpPr>
              <a:cxnSpLocks/>
            </p:cNvCxnSpPr>
            <p:nvPr/>
          </p:nvCxnSpPr>
          <p:spPr>
            <a:xfrm>
              <a:off x="2733892" y="3667515"/>
              <a:ext cx="2302743" cy="0"/>
            </a:xfrm>
            <a:prstGeom prst="line">
              <a:avLst/>
            </a:prstGeom>
            <a:ln w="12700">
              <a:solidFill>
                <a:schemeClr val="bg2">
                  <a:lumMod val="90000"/>
                  <a:alpha val="2541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5-point Star 7">
            <a:extLst>
              <a:ext uri="{FF2B5EF4-FFF2-40B4-BE49-F238E27FC236}">
                <a16:creationId xmlns:a16="http://schemas.microsoft.com/office/drawing/2014/main" id="{55406794-C8CC-CAE0-B94D-3A2121D294CD}"/>
              </a:ext>
            </a:extLst>
          </p:cNvPr>
          <p:cNvSpPr/>
          <p:nvPr/>
        </p:nvSpPr>
        <p:spPr>
          <a:xfrm>
            <a:off x="2798523" y="7234832"/>
            <a:ext cx="336563" cy="27808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1BE983-A746-4DCA-07ED-D88FAF5EF864}"/>
              </a:ext>
            </a:extLst>
          </p:cNvPr>
          <p:cNvSpPr txBox="1"/>
          <p:nvPr/>
        </p:nvSpPr>
        <p:spPr>
          <a:xfrm>
            <a:off x="3251173" y="7273249"/>
            <a:ext cx="1726451" cy="2618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851" b="1" dirty="0">
                <a:latin typeface="Apercu Arabic Pro Medium" panose="020B0503050601040103" pitchFamily="34" charset="0"/>
                <a:cs typeface="Apercu Arabic Pro Medium" panose="020B0503050601040103" pitchFamily="34" charset="0"/>
              </a:rPr>
              <a:t>Video playback settings are play automatically and to Loop</a:t>
            </a:r>
          </a:p>
        </p:txBody>
      </p:sp>
      <p:pic>
        <p:nvPicPr>
          <p:cNvPr id="3" name="3099937-hd_1920_1080_30fps">
            <a:hlinkClick r:id="" action="ppaction://media"/>
            <a:extLst>
              <a:ext uri="{FF2B5EF4-FFF2-40B4-BE49-F238E27FC236}">
                <a16:creationId xmlns:a16="http://schemas.microsoft.com/office/drawing/2014/main" id="{C431DDE8-EE54-DD20-B0DE-A900D50960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25098" y="7629355"/>
            <a:ext cx="1530768" cy="9359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6B9620-12BA-6EDF-1DC9-EBD25E456FE1}"/>
              </a:ext>
            </a:extLst>
          </p:cNvPr>
          <p:cNvSpPr txBox="1"/>
          <p:nvPr/>
        </p:nvSpPr>
        <p:spPr>
          <a:xfrm>
            <a:off x="2780301" y="2333121"/>
            <a:ext cx="228644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600" spc="14">
                <a:solidFill>
                  <a:schemeClr val="tx1">
                    <a:lumMod val="65000"/>
                    <a:lumOff val="35000"/>
                  </a:schemeClr>
                </a:solidFill>
                <a:latin typeface="Apercu Arabic Pro Light" panose="020B03030506010401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Arial. Left aligned if it refers to a figure on its left. Start the captions right at the top edge of the picture (graph or photo).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59A60B-2CEE-A728-FF96-E53DF5DBA734}"/>
              </a:ext>
            </a:extLst>
          </p:cNvPr>
          <p:cNvCxnSpPr/>
          <p:nvPr/>
        </p:nvCxnSpPr>
        <p:spPr>
          <a:xfrm>
            <a:off x="109965" y="7213752"/>
            <a:ext cx="2461785" cy="0"/>
          </a:xfrm>
          <a:prstGeom prst="line">
            <a:avLst/>
          </a:prstGeom>
          <a:ln w="12700">
            <a:solidFill>
              <a:schemeClr val="bg2">
                <a:lumMod val="90000"/>
                <a:alpha val="2541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42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5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FE1273-232B-976A-EF56-A4494EAD3ED2}"/>
              </a:ext>
            </a:extLst>
          </p:cNvPr>
          <p:cNvSpPr txBox="1"/>
          <p:nvPr/>
        </p:nvSpPr>
        <p:spPr>
          <a:xfrm>
            <a:off x="78513" y="462790"/>
            <a:ext cx="3716965" cy="272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769" b="1" dirty="0">
                <a:latin typeface="Apercu Arabic Pro" panose="020B0503050601040103" pitchFamily="34" charset="0"/>
                <a:cs typeface="Apercu Arabic Pro" panose="020B0503050601040103" pitchFamily="34" charset="0"/>
              </a:rPr>
              <a:t>Blank ePoster template</a:t>
            </a:r>
          </a:p>
        </p:txBody>
      </p:sp>
    </p:spTree>
    <p:extLst>
      <p:ext uri="{BB962C8B-B14F-4D97-AF65-F5344CB8AC3E}">
        <p14:creationId xmlns:p14="http://schemas.microsoft.com/office/powerpoint/2010/main" val="3730339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aeca37-eeda-4c6e-89f8-155f724b42df">
      <Terms xmlns="http://schemas.microsoft.com/office/infopath/2007/PartnerControls"/>
    </lcf76f155ced4ddcb4097134ff3c332f>
    <TaxCatchAll xmlns="33c41b54-ba4b-4683-ac9c-439d2bf0afe1" xsi:nil="true"/>
    <TaxKeywordTaxHTField xmlns="33c41b54-ba4b-4683-ac9c-439d2bf0afe1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917829CD6BF4995D2A77A983B60BE" ma:contentTypeVersion="23" ma:contentTypeDescription="Create a new document." ma:contentTypeScope="" ma:versionID="4be45ebef4e52650b807dca07396a5f7">
  <xsd:schema xmlns:xsd="http://www.w3.org/2001/XMLSchema" xmlns:xs="http://www.w3.org/2001/XMLSchema" xmlns:p="http://schemas.microsoft.com/office/2006/metadata/properties" xmlns:ns2="33c41b54-ba4b-4683-ac9c-439d2bf0afe1" xmlns:ns3="dfaeca37-eeda-4c6e-89f8-155f724b42df" targetNamespace="http://schemas.microsoft.com/office/2006/metadata/properties" ma:root="true" ma:fieldsID="3acde430934658986bbccd44f1242ca9" ns2:_="" ns3:_="">
    <xsd:import namespace="33c41b54-ba4b-4683-ac9c-439d2bf0afe1"/>
    <xsd:import namespace="dfaeca37-eeda-4c6e-89f8-155f724b42d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41b54-ba4b-4683-ac9c-439d2bf0afe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Tags" ma:readOnly="false" ma:fieldId="{23f27201-bee3-471e-b2e7-b64fd8b7ca38}" ma:taxonomyMulti="true" ma:sspId="fd19fb23-f165-471e-92f0-33eaa75da91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e69759a0-fd9b-4f7b-afd1-ae62593f232d}" ma:internalName="TaxCatchAll" ma:showField="CatchAllData" ma:web="33c41b54-ba4b-4683-ac9c-439d2bf0a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eca37-eeda-4c6e-89f8-155f724b4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d19fb23-f165-471e-92f0-33eaa75da9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C89228-AB2D-4AA6-8F47-BC1E0C21104C}">
  <ds:schemaRefs>
    <ds:schemaRef ds:uri="http://schemas.microsoft.com/office/2006/metadata/properties"/>
    <ds:schemaRef ds:uri="http://schemas.microsoft.com/office/infopath/2007/PartnerControls"/>
    <ds:schemaRef ds:uri="dfaeca37-eeda-4c6e-89f8-155f724b42df"/>
    <ds:schemaRef ds:uri="33c41b54-ba4b-4683-ac9c-439d2bf0afe1"/>
  </ds:schemaRefs>
</ds:datastoreItem>
</file>

<file path=customXml/itemProps2.xml><?xml version="1.0" encoding="utf-8"?>
<ds:datastoreItem xmlns:ds="http://schemas.openxmlformats.org/officeDocument/2006/customXml" ds:itemID="{AE90DC65-CE46-42F1-8B66-98A21483BC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CB4B61-05A0-433F-B116-63CA8EF00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c41b54-ba4b-4683-ac9c-439d2bf0afe1"/>
    <ds:schemaRef ds:uri="dfaeca37-eeda-4c6e-89f8-155f724b42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2096</TotalTime>
  <Words>579</Words>
  <Application>Microsoft Office PowerPoint</Application>
  <PresentationFormat>On-screen Show (16:9)</PresentationFormat>
  <Paragraphs>40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Vanessa Huynh-King</cp:lastModifiedBy>
  <cp:revision>37</cp:revision>
  <dcterms:created xsi:type="dcterms:W3CDTF">2022-03-14T12:46:05Z</dcterms:created>
  <dcterms:modified xsi:type="dcterms:W3CDTF">2026-01-28T10:39:41Z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0x010100E81917829CD6BF4995D2A77A983B60BE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MSIP_Label_84d18e89-5e8a-4ca2-bd48-6453468d8b8c_Enabled">
    <vt:lpwstr>true</vt:lpwstr>
  </property>
  <property fmtid="{D5CDD505-2E9C-101B-9397-08002B2CF9AE}" pid="6" name="MSIP_Label_84d18e89-5e8a-4ca2-bd48-6453468d8b8c_SetDate">
    <vt:lpwstr>2026-01-16T03:50:45Z</vt:lpwstr>
  </property>
  <property fmtid="{D5CDD505-2E9C-101B-9397-08002B2CF9AE}" pid="7" name="MSIP_Label_84d18e89-5e8a-4ca2-bd48-6453468d8b8c_Method">
    <vt:lpwstr>Standard</vt:lpwstr>
  </property>
  <property fmtid="{D5CDD505-2E9C-101B-9397-08002B2CF9AE}" pid="8" name="MSIP_Label_84d18e89-5e8a-4ca2-bd48-6453468d8b8c_Name">
    <vt:lpwstr>OFFICIAL</vt:lpwstr>
  </property>
  <property fmtid="{D5CDD505-2E9C-101B-9397-08002B2CF9AE}" pid="9" name="MSIP_Label_84d18e89-5e8a-4ca2-bd48-6453468d8b8c_SiteId">
    <vt:lpwstr>686372ff-30d4-4fe7-ae86-2cba12b991df</vt:lpwstr>
  </property>
  <property fmtid="{D5CDD505-2E9C-101B-9397-08002B2CF9AE}" pid="10" name="MSIP_Label_84d18e89-5e8a-4ca2-bd48-6453468d8b8c_ActionId">
    <vt:lpwstr>06ba2020-04b5-4d6e-bd5c-121642128f58</vt:lpwstr>
  </property>
  <property fmtid="{D5CDD505-2E9C-101B-9397-08002B2CF9AE}" pid="11" name="MSIP_Label_84d18e89-5e8a-4ca2-bd48-6453468d8b8c_ContentBits">
    <vt:lpwstr>0</vt:lpwstr>
  </property>
  <property fmtid="{D5CDD505-2E9C-101B-9397-08002B2CF9AE}" pid="12" name="MSIP_Label_84d18e89-5e8a-4ca2-bd48-6453468d8b8c_Tag">
    <vt:lpwstr>10, 3, 0, 1</vt:lpwstr>
  </property>
</Properties>
</file>