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
  </p:notesMasterIdLst>
  <p:sldIdLst>
    <p:sldId id="260" r:id="rId5"/>
    <p:sldId id="257" r:id="rId6"/>
    <p:sldId id="262" r:id="rId7"/>
    <p:sldId id="261"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3"/>
    <p:restoredTop sz="94658"/>
  </p:normalViewPr>
  <p:slideViewPr>
    <p:cSldViewPr snapToGrid="0">
      <p:cViewPr varScale="1">
        <p:scale>
          <a:sx n="105" d="100"/>
          <a:sy n="105" d="100"/>
        </p:scale>
        <p:origin x="852"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uynh-King" userId="8836d7c3-1ea4-40b4-be9e-1cd7171a0c16" providerId="ADAL" clId="{9A7F8E1E-1B43-4A7D-B2CC-EE9071C61EBB}"/>
    <pc:docChg chg="undo custSel addSld delSld modSld">
      <pc:chgData name="Vanessa Huynh-King" userId="8836d7c3-1ea4-40b4-be9e-1cd7171a0c16" providerId="ADAL" clId="{9A7F8E1E-1B43-4A7D-B2CC-EE9071C61EBB}" dt="2026-01-28T03:29:19.839" v="77" actId="2711"/>
      <pc:docMkLst>
        <pc:docMk/>
      </pc:docMkLst>
      <pc:sldChg chg="modSp mod">
        <pc:chgData name="Vanessa Huynh-King" userId="8836d7c3-1ea4-40b4-be9e-1cd7171a0c16" providerId="ADAL" clId="{9A7F8E1E-1B43-4A7D-B2CC-EE9071C61EBB}" dt="2026-01-28T03:29:19.839" v="77" actId="2711"/>
        <pc:sldMkLst>
          <pc:docMk/>
          <pc:sldMk cId="503215586" sldId="261"/>
        </pc:sldMkLst>
        <pc:spChg chg="mod">
          <ac:chgData name="Vanessa Huynh-King" userId="8836d7c3-1ea4-40b4-be9e-1cd7171a0c16" providerId="ADAL" clId="{9A7F8E1E-1B43-4A7D-B2CC-EE9071C61EBB}" dt="2026-01-28T03:29:19.839" v="77" actId="2711"/>
          <ac:spMkLst>
            <pc:docMk/>
            <pc:sldMk cId="503215586" sldId="261"/>
            <ac:spMk id="2" creationId="{0C4A0D7C-FC5A-5C5B-AA27-0BFA2B3DD656}"/>
          </ac:spMkLst>
        </pc:spChg>
      </pc:sldChg>
      <pc:sldChg chg="addSp modSp new mod">
        <pc:chgData name="Vanessa Huynh-King" userId="8836d7c3-1ea4-40b4-be9e-1cd7171a0c16" providerId="ADAL" clId="{9A7F8E1E-1B43-4A7D-B2CC-EE9071C61EBB}" dt="2026-01-28T03:29:06.779" v="76" actId="20577"/>
        <pc:sldMkLst>
          <pc:docMk/>
          <pc:sldMk cId="1595201111" sldId="262"/>
        </pc:sldMkLst>
        <pc:spChg chg="add mod">
          <ac:chgData name="Vanessa Huynh-King" userId="8836d7c3-1ea4-40b4-be9e-1cd7171a0c16" providerId="ADAL" clId="{9A7F8E1E-1B43-4A7D-B2CC-EE9071C61EBB}" dt="2026-01-28T03:29:06.779" v="76" actId="20577"/>
          <ac:spMkLst>
            <pc:docMk/>
            <pc:sldMk cId="1595201111" sldId="262"/>
            <ac:spMk id="2" creationId="{52D12266-13F9-08AD-9372-81E08121D8FE}"/>
          </ac:spMkLst>
        </pc:spChg>
      </pc:sldChg>
    </pc:docChg>
  </pc:docChgLst>
  <pc:docChgLst>
    <pc:chgData name="Majella Coco" userId="5d294ea9-b5fd-43f4-a510-7e68af45b520" providerId="ADAL" clId="{52CF31A0-AA16-496D-B995-9AD90B593EDB}"/>
    <pc:docChg chg="modSld">
      <pc:chgData name="Majella Coco" userId="5d294ea9-b5fd-43f4-a510-7e68af45b520" providerId="ADAL" clId="{52CF31A0-AA16-496D-B995-9AD90B593EDB}" dt="2026-01-27T23:04:58.166" v="64" actId="20577"/>
      <pc:docMkLst>
        <pc:docMk/>
      </pc:docMkLst>
      <pc:sldChg chg="modSp mod">
        <pc:chgData name="Majella Coco" userId="5d294ea9-b5fd-43f4-a510-7e68af45b520" providerId="ADAL" clId="{52CF31A0-AA16-496D-B995-9AD90B593EDB}" dt="2026-01-27T23:04:58.166" v="64" actId="20577"/>
        <pc:sldMkLst>
          <pc:docMk/>
          <pc:sldMk cId="1595201111" sldId="262"/>
        </pc:sldMkLst>
        <pc:spChg chg="mod">
          <ac:chgData name="Majella Coco" userId="5d294ea9-b5fd-43f4-a510-7e68af45b520" providerId="ADAL" clId="{52CF31A0-AA16-496D-B995-9AD90B593EDB}" dt="2026-01-27T23:04:58.166" v="64" actId="20577"/>
          <ac:spMkLst>
            <pc:docMk/>
            <pc:sldMk cId="1595201111" sldId="262"/>
            <ac:spMk id="2" creationId="{52D12266-13F9-08AD-9372-81E08121D8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255712"/>
            <a:ext cx="9144000" cy="2387601"/>
          </a:xfrm>
          <a:prstGeom prst="rect">
            <a:avLst/>
          </a:prstGeom>
        </p:spPr>
        <p:txBody>
          <a:bodyPr anchor="b"/>
          <a:lstStyle>
            <a:lvl1pPr algn="ctr">
              <a:defRPr sz="6000"/>
            </a:lvl1pPr>
          </a:lstStyle>
          <a:p>
            <a:r>
              <a:rPr lang="en-GB"/>
              <a:t>Click to edit Master title style</a:t>
            </a:r>
            <a:endParaRPr/>
          </a:p>
        </p:txBody>
      </p:sp>
      <p:sp>
        <p:nvSpPr>
          <p:cNvPr id="14" name="Body Level One…"/>
          <p:cNvSpPr txBox="1">
            <a:spLocks noGrp="1"/>
          </p:cNvSpPr>
          <p:nvPr>
            <p:ph type="body" sz="quarter" idx="1"/>
          </p:nvPr>
        </p:nvSpPr>
        <p:spPr>
          <a:xfrm>
            <a:off x="1524000" y="373538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3" name="Picture 2" descr="A blue and red graphic with white text&#10;&#10;AI-generated content may be incorrect.">
            <a:extLst>
              <a:ext uri="{FF2B5EF4-FFF2-40B4-BE49-F238E27FC236}">
                <a16:creationId xmlns:a16="http://schemas.microsoft.com/office/drawing/2014/main" id="{4A1E6A9C-F3E2-4404-E0C4-454A9F588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43"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77"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a:p>
        </p:txBody>
      </p:sp>
      <p:sp>
        <p:nvSpPr>
          <p:cNvPr id="78"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79"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6" name="Title Text"/>
          <p:cNvSpPr txBox="1">
            <a:spLocks noGrp="1"/>
          </p:cNvSpPr>
          <p:nvPr>
            <p:ph type="title"/>
          </p:nvPr>
        </p:nvSpPr>
        <p:spPr>
          <a:xfrm>
            <a:off x="839787" y="365125"/>
            <a:ext cx="10515601" cy="1325563"/>
          </a:xfrm>
          <a:prstGeom prst="rect">
            <a:avLst/>
          </a:prstGeom>
        </p:spPr>
        <p:txBody>
          <a:bodyPr/>
          <a:lstStyle/>
          <a:p>
            <a:r>
              <a:rPr lang="en-GB"/>
              <a:t>Click to edit Master title style</a:t>
            </a:r>
            <a:endParaRPr/>
          </a:p>
        </p:txBody>
      </p:sp>
      <p:sp>
        <p:nvSpPr>
          <p:cNvPr id="87"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88" name="Text Placeholder 4"/>
          <p:cNvSpPr>
            <a:spLocks noGrp="1"/>
          </p:cNvSpPr>
          <p:nvPr>
            <p:ph type="body" sz="quarter" idx="21"/>
          </p:nvPr>
        </p:nvSpPr>
        <p:spPr>
          <a:xfrm>
            <a:off x="6172200" y="1681163"/>
            <a:ext cx="5183188" cy="823913"/>
          </a:xfrm>
          <a:prstGeom prst="rect">
            <a:avLst/>
          </a:prstGeom>
        </p:spPr>
        <p:txBody>
          <a:bodyPr anchor="b"/>
          <a:lstStyle/>
          <a:p>
            <a:pPr marL="0" lvl="0" indent="0">
              <a:buSzTx/>
              <a:buFontTx/>
              <a:buNone/>
              <a:defRPr sz="2400" b="1"/>
            </a:pPr>
            <a:r>
              <a:rPr lang="en-GB"/>
              <a:t>Click to edit Master text styles</a:t>
            </a:r>
          </a:p>
        </p:txBody>
      </p:sp>
      <p:sp>
        <p:nvSpPr>
          <p:cNvPr id="89"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96" name="Title Text"/>
          <p:cNvSpPr txBox="1">
            <a:spLocks noGrp="1"/>
          </p:cNvSpPr>
          <p:nvPr>
            <p:ph type="title"/>
          </p:nvPr>
        </p:nvSpPr>
        <p:spPr>
          <a:xfrm>
            <a:off x="838200" y="365125"/>
            <a:ext cx="10515600" cy="1325563"/>
          </a:xfrm>
          <a:prstGeom prst="rect">
            <a:avLst/>
          </a:prstGeom>
        </p:spPr>
        <p:txBody>
          <a:bodyPr/>
          <a:lstStyle/>
          <a:p>
            <a:r>
              <a:rPr lang="en-GB"/>
              <a:t>Click to edit Master title style</a:t>
            </a:r>
            <a:endParaRPr/>
          </a:p>
        </p:txBody>
      </p:sp>
      <p:sp>
        <p:nvSpPr>
          <p:cNvPr id="97"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GB"/>
              <a:t>Click to edit Master title style</a:t>
            </a:r>
            <a:endParaRPr/>
          </a:p>
        </p:txBody>
      </p:sp>
      <p:sp>
        <p:nvSpPr>
          <p:cNvPr id="105"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06" name="Text Placeholder 3"/>
          <p:cNvSpPr>
            <a:spLocks noGrp="1"/>
          </p:cNvSpPr>
          <p:nvPr>
            <p:ph type="body" sz="quarter" idx="21"/>
          </p:nvPr>
        </p:nvSpPr>
        <p:spPr>
          <a:xfrm>
            <a:off x="839787" y="2057400"/>
            <a:ext cx="3932238" cy="3811588"/>
          </a:xfrm>
          <a:prstGeom prst="rect">
            <a:avLst/>
          </a:prstGeom>
        </p:spPr>
        <p:txBody>
          <a:bodyPr/>
          <a:lstStyle/>
          <a:p>
            <a:pPr marL="0" lvl="0" indent="0">
              <a:buSzTx/>
              <a:buFontTx/>
              <a:buNone/>
              <a:defRPr sz="1600"/>
            </a:pPr>
            <a:r>
              <a:rPr lang="en-GB"/>
              <a:t>Click to edit Master text styles</a:t>
            </a:r>
          </a:p>
        </p:txBody>
      </p:sp>
      <p:sp>
        <p:nvSpPr>
          <p:cNvPr id="107"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GB"/>
              <a:t>Click to edit Master title style</a:t>
            </a:r>
            <a:endParaRPr/>
          </a:p>
        </p:txBody>
      </p:sp>
      <p:sp>
        <p:nvSpPr>
          <p:cNvPr id="115"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r>
              <a:rPr lang="en-GB"/>
              <a:t>Click icon to add picture</a:t>
            </a:r>
            <a:endParaRPr/>
          </a:p>
        </p:txBody>
      </p:sp>
      <p:sp>
        <p:nvSpPr>
          <p:cNvPr id="11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17"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8610600" y="6356350"/>
            <a:ext cx="335866" cy="333088"/>
          </a:xfrm>
          <a:prstGeom prst="rect">
            <a:avLst/>
          </a:prstGeom>
          <a:ln w="12700">
            <a:miter lim="400000"/>
          </a:ln>
        </p:spPr>
        <p:txBody>
          <a:bodyPr wrap="none" lIns="45719" rIns="45719">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6" r:id="rId5"/>
    <p:sldLayoutId id="2147483657" r:id="rId6"/>
    <p:sldLayoutId id="2147483658" r:id="rId7"/>
    <p:sldLayoutId id="2147483659" r:id="rId8"/>
    <p:sldLayoutId id="2147483660" r:id="rId9"/>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4572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9144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13716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18288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22860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27432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32004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3657600" algn="l"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3A2599F-DB7F-20A4-2F83-95B08CA0C17A}"/>
              </a:ext>
            </a:extLst>
          </p:cNvPr>
          <p:cNvSpPr txBox="1">
            <a:spLocks/>
          </p:cNvSpPr>
          <p:nvPr/>
        </p:nvSpPr>
        <p:spPr>
          <a:xfrm>
            <a:off x="838200" y="2143758"/>
            <a:ext cx="10515600" cy="3392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ctr" defTabSz="914400" rtl="0" eaLnBrk="1" latinLnBrk="0" hangingPunct="1">
              <a:lnSpc>
                <a:spcPct val="90000"/>
              </a:lnSpc>
              <a:spcBef>
                <a:spcPts val="1000"/>
              </a:spcBef>
              <a:spcAft>
                <a:spcPts val="0"/>
              </a:spcAft>
              <a:buClrTx/>
              <a:buSzPct val="100000"/>
              <a:buFont typeface="Arial"/>
              <a:buNone/>
              <a:tabLst/>
              <a:defRPr sz="2400" b="0" i="0" u="none" strike="noStrike" cap="none" spc="0" baseline="0">
                <a:solidFill>
                  <a:srgbClr val="000000"/>
                </a:solidFill>
                <a:uFillTx/>
                <a:latin typeface="+mn-lt"/>
                <a:ea typeface="+mn-ea"/>
                <a:cs typeface="+mn-cs"/>
                <a:sym typeface="Calibri"/>
              </a:defRPr>
            </a:lvl1pPr>
            <a:lvl2pPr marL="457200" marR="0" indent="0" algn="ctr" defTabSz="914400" rtl="0" eaLnBrk="1" latinLnBrk="0" hangingPunct="1">
              <a:lnSpc>
                <a:spcPct val="90000"/>
              </a:lnSpc>
              <a:spcBef>
                <a:spcPts val="1000"/>
              </a:spcBef>
              <a:spcAft>
                <a:spcPts val="0"/>
              </a:spcAft>
              <a:buClrTx/>
              <a:buSzPct val="100000"/>
              <a:buFont typeface="Arial"/>
              <a:buNone/>
              <a:tabLst/>
              <a:defRPr sz="2000" b="0" i="0" u="none" strike="noStrike" cap="none" spc="0" baseline="0">
                <a:solidFill>
                  <a:srgbClr val="000000"/>
                </a:solidFill>
                <a:uFillTx/>
                <a:latin typeface="+mn-lt"/>
                <a:ea typeface="+mn-ea"/>
                <a:cs typeface="+mn-cs"/>
                <a:sym typeface="Calibri"/>
              </a:defRPr>
            </a:lvl2pPr>
            <a:lvl3pPr marL="914400" marR="0" indent="0" algn="ctr" defTabSz="914400" rtl="0" eaLnBrk="1" latinLnBrk="0" hangingPunct="1">
              <a:lnSpc>
                <a:spcPct val="90000"/>
              </a:lnSpc>
              <a:spcBef>
                <a:spcPts val="1000"/>
              </a:spcBef>
              <a:spcAft>
                <a:spcPts val="0"/>
              </a:spcAft>
              <a:buClrTx/>
              <a:buSzPct val="100000"/>
              <a:buFont typeface="Arial"/>
              <a:buNone/>
              <a:tabLst/>
              <a:defRPr sz="1800" b="0" i="0" u="none" strike="noStrike" cap="none" spc="0" baseline="0">
                <a:solidFill>
                  <a:srgbClr val="000000"/>
                </a:solidFill>
                <a:uFillTx/>
                <a:latin typeface="+mn-lt"/>
                <a:ea typeface="+mn-ea"/>
                <a:cs typeface="+mn-cs"/>
                <a:sym typeface="Calibri"/>
              </a:defRPr>
            </a:lvl3pPr>
            <a:lvl4pPr marL="13716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4pPr>
            <a:lvl5pPr marL="18288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5pPr>
            <a:lvl6pPr marL="22860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6pPr>
            <a:lvl7pPr marL="27432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7pPr>
            <a:lvl8pPr marL="32004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8pPr>
            <a:lvl9pPr marL="36576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9pPr>
          </a:lstStyle>
          <a:p>
            <a:pPr algn="l" fontAlgn="ctr"/>
            <a:r>
              <a:rPr lang="en-AU" sz="2000" dirty="0">
                <a:latin typeface="Arial" panose="020B0604020202020204" pitchFamily="34" charset="0"/>
                <a:cs typeface="Arial" panose="020B0604020202020204" pitchFamily="34" charset="0"/>
              </a:rPr>
              <a:t>This template is for authors who have been confirmed as presenting in the following moderated </a:t>
            </a:r>
            <a:r>
              <a:rPr lang="en-AU" sz="2000" dirty="0" err="1">
                <a:latin typeface="Arial" panose="020B0604020202020204" pitchFamily="34" charset="0"/>
                <a:cs typeface="Arial" panose="020B0604020202020204" pitchFamily="34" charset="0"/>
              </a:rPr>
              <a:t>ePoster</a:t>
            </a:r>
            <a:r>
              <a:rPr lang="en-AU" sz="2000" dirty="0">
                <a:latin typeface="Arial" panose="020B0604020202020204" pitchFamily="34" charset="0"/>
                <a:cs typeface="Arial" panose="020B0604020202020204" pitchFamily="34" charset="0"/>
              </a:rPr>
              <a:t> sessions:</a:t>
            </a:r>
          </a:p>
          <a:p>
            <a:pPr algn="l" fontAlgn="ctr"/>
            <a:endParaRPr lang="en-AU" dirty="0">
              <a:latin typeface="Arial" panose="020B0604020202020204" pitchFamily="34" charset="0"/>
              <a:cs typeface="Arial" panose="020B0604020202020204" pitchFamily="34" charset="0"/>
            </a:endParaRPr>
          </a:p>
          <a:p>
            <a:pPr algn="l" fontAlgn="ctr"/>
            <a:r>
              <a:rPr lang="en-AU" sz="1600" dirty="0">
                <a:latin typeface="Arial" panose="020B0604020202020204" pitchFamily="34" charset="0"/>
                <a:cs typeface="Arial" panose="020B0604020202020204" pitchFamily="34" charset="0"/>
              </a:rPr>
              <a:t>ASM ePoster prize session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2D12266-13F9-08AD-9372-81E08121D8FE}"/>
              </a:ext>
            </a:extLst>
          </p:cNvPr>
          <p:cNvSpPr txBox="1">
            <a:spLocks/>
          </p:cNvSpPr>
          <p:nvPr/>
        </p:nvSpPr>
        <p:spPr>
          <a:xfrm>
            <a:off x="848474" y="1660871"/>
            <a:ext cx="7494141" cy="4441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ctr" defTabSz="914400" rtl="0" eaLnBrk="1" latinLnBrk="0" hangingPunct="1">
              <a:lnSpc>
                <a:spcPct val="90000"/>
              </a:lnSpc>
              <a:spcBef>
                <a:spcPts val="1000"/>
              </a:spcBef>
              <a:spcAft>
                <a:spcPts val="0"/>
              </a:spcAft>
              <a:buClrTx/>
              <a:buSzPct val="100000"/>
              <a:buFont typeface="Arial"/>
              <a:buNone/>
              <a:tabLst/>
              <a:defRPr sz="2400" b="0" i="0" u="none" strike="noStrike" cap="none" spc="0" baseline="0">
                <a:solidFill>
                  <a:srgbClr val="000000"/>
                </a:solidFill>
                <a:uFillTx/>
                <a:latin typeface="+mn-lt"/>
                <a:ea typeface="+mn-ea"/>
                <a:cs typeface="+mn-cs"/>
                <a:sym typeface="Calibri"/>
              </a:defRPr>
            </a:lvl1pPr>
            <a:lvl2pPr marL="457200" marR="0" indent="0" algn="ctr" defTabSz="914400" rtl="0" eaLnBrk="1" latinLnBrk="0" hangingPunct="1">
              <a:lnSpc>
                <a:spcPct val="90000"/>
              </a:lnSpc>
              <a:spcBef>
                <a:spcPts val="1000"/>
              </a:spcBef>
              <a:spcAft>
                <a:spcPts val="0"/>
              </a:spcAft>
              <a:buClrTx/>
              <a:buSzPct val="100000"/>
              <a:buFont typeface="Arial"/>
              <a:buNone/>
              <a:tabLst/>
              <a:defRPr sz="2000" b="0" i="0" u="none" strike="noStrike" cap="none" spc="0" baseline="0">
                <a:solidFill>
                  <a:srgbClr val="000000"/>
                </a:solidFill>
                <a:uFillTx/>
                <a:latin typeface="+mn-lt"/>
                <a:ea typeface="+mn-ea"/>
                <a:cs typeface="+mn-cs"/>
                <a:sym typeface="Calibri"/>
              </a:defRPr>
            </a:lvl2pPr>
            <a:lvl3pPr marL="914400" marR="0" indent="0" algn="ctr" defTabSz="914400" rtl="0" eaLnBrk="1" latinLnBrk="0" hangingPunct="1">
              <a:lnSpc>
                <a:spcPct val="90000"/>
              </a:lnSpc>
              <a:spcBef>
                <a:spcPts val="1000"/>
              </a:spcBef>
              <a:spcAft>
                <a:spcPts val="0"/>
              </a:spcAft>
              <a:buClrTx/>
              <a:buSzPct val="100000"/>
              <a:buFont typeface="Arial"/>
              <a:buNone/>
              <a:tabLst/>
              <a:defRPr sz="1800" b="0" i="0" u="none" strike="noStrike" cap="none" spc="0" baseline="0">
                <a:solidFill>
                  <a:srgbClr val="000000"/>
                </a:solidFill>
                <a:uFillTx/>
                <a:latin typeface="+mn-lt"/>
                <a:ea typeface="+mn-ea"/>
                <a:cs typeface="+mn-cs"/>
                <a:sym typeface="Calibri"/>
              </a:defRPr>
            </a:lvl3pPr>
            <a:lvl4pPr marL="13716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4pPr>
            <a:lvl5pPr marL="18288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5pPr>
            <a:lvl6pPr marL="22860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6pPr>
            <a:lvl7pPr marL="27432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7pPr>
            <a:lvl8pPr marL="32004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8pPr>
            <a:lvl9pPr marL="3657600" marR="0" indent="0" algn="ctr" defTabSz="914400" rtl="0" eaLnBrk="1" latinLnBrk="0" hangingPunct="1">
              <a:lnSpc>
                <a:spcPct val="90000"/>
              </a:lnSpc>
              <a:spcBef>
                <a:spcPts val="1000"/>
              </a:spcBef>
              <a:spcAft>
                <a:spcPts val="0"/>
              </a:spcAft>
              <a:buClrTx/>
              <a:buSzPct val="100000"/>
              <a:buFont typeface="Arial"/>
              <a:buNone/>
              <a:tabLst/>
              <a:defRPr sz="1600" b="0" i="0" u="none" strike="noStrike" cap="none" spc="0" baseline="0">
                <a:solidFill>
                  <a:srgbClr val="000000"/>
                </a:solidFill>
                <a:uFillTx/>
                <a:latin typeface="+mn-lt"/>
                <a:ea typeface="+mn-ea"/>
                <a:cs typeface="+mn-cs"/>
                <a:sym typeface="Calibri"/>
              </a:defRPr>
            </a:lvl9pPr>
          </a:lstStyle>
          <a:p>
            <a:pPr algn="l" fontAlgn="ctr"/>
            <a:r>
              <a:rPr lang="en-AU" dirty="0">
                <a:latin typeface="Arial" panose="020B0604020202020204" pitchFamily="34" charset="0"/>
                <a:cs typeface="Arial" panose="020B0604020202020204" pitchFamily="34" charset="0"/>
              </a:rPr>
              <a:t>Important:</a:t>
            </a:r>
          </a:p>
          <a:p>
            <a:pPr algn="l">
              <a:lnSpc>
                <a:spcPct val="100000"/>
              </a:lnSpc>
            </a:pPr>
            <a:r>
              <a:rPr lang="en-AU" sz="1400" dirty="0">
                <a:latin typeface="Arial" panose="020B0604020202020204" pitchFamily="34" charset="0"/>
                <a:cs typeface="Arial" panose="020B0604020202020204" pitchFamily="34" charset="0"/>
              </a:rPr>
              <a:t>You must upload two files: Your ePoster as a single slide and your presentation of several slides. </a:t>
            </a:r>
          </a:p>
          <a:p>
            <a:pPr algn="l">
              <a:lnSpc>
                <a:spcPct val="100000"/>
              </a:lnSpc>
            </a:pPr>
            <a:r>
              <a:rPr lang="en-AU" sz="1400" dirty="0">
                <a:latin typeface="Arial" panose="020B0604020202020204" pitchFamily="34" charset="0"/>
                <a:cs typeface="Arial" panose="020B0604020202020204" pitchFamily="34" charset="0"/>
              </a:rPr>
              <a:t>There is no limit on the number of slides allowed, however be conscious of your time allocation. </a:t>
            </a:r>
            <a:br>
              <a:rPr lang="en-AU" sz="1400" dirty="0">
                <a:latin typeface="Arial" panose="020B0604020202020204" pitchFamily="34" charset="0"/>
                <a:cs typeface="Arial" panose="020B0604020202020204" pitchFamily="34" charset="0"/>
              </a:rPr>
            </a:br>
            <a:endParaRPr lang="en-AU" sz="1400" dirty="0">
              <a:latin typeface="Arial" panose="020B0604020202020204" pitchFamily="34" charset="0"/>
              <a:cs typeface="Arial" panose="020B0604020202020204" pitchFamily="34" charset="0"/>
            </a:endParaRPr>
          </a:p>
          <a:p>
            <a:pPr algn="l">
              <a:lnSpc>
                <a:spcPct val="100000"/>
              </a:lnSpc>
            </a:pPr>
            <a:r>
              <a:rPr lang="en-AU" sz="1400" dirty="0">
                <a:latin typeface="Arial" panose="020B0604020202020204" pitchFamily="34" charset="0"/>
                <a:cs typeface="Arial" panose="020B0604020202020204" pitchFamily="34" charset="0"/>
              </a:rPr>
              <a:t>You will be allowed seven minutes to present, with an additional three minutes for question-and-answer time.</a:t>
            </a:r>
          </a:p>
          <a:p>
            <a:pPr algn="l">
              <a:lnSpc>
                <a:spcPct val="100000"/>
              </a:lnSpc>
            </a:pPr>
            <a:r>
              <a:rPr lang="en-AU" sz="1400" dirty="0">
                <a:latin typeface="Arial" panose="020B0604020202020204" pitchFamily="34" charset="0"/>
                <a:cs typeface="Arial" panose="020B0604020202020204" pitchFamily="34" charset="0"/>
              </a:rPr>
              <a:t>You will receive an email on or before Wednesday8 April with a link to upload your files. The deadline for uploading both your single slide ePoster and your presentation is Wednesday 22 April.</a:t>
            </a:r>
          </a:p>
          <a:p>
            <a:pPr algn="l" fontAlgn="ctr">
              <a:lnSpc>
                <a:spcPct val="100000"/>
              </a:lnSpc>
            </a:pPr>
            <a:r>
              <a:rPr lang="en-AU" sz="1400" dirty="0">
                <a:latin typeface="Arial" panose="020B0604020202020204" pitchFamily="34" charset="0"/>
                <a:cs typeface="Arial" panose="020B0604020202020204" pitchFamily="34" charset="0"/>
              </a:rPr>
              <a:t>Please note that it is now an ANZCA requirement that any conflict of interest related to your presentation is disclosed on your ePoster. If any reproduced work is included in your presentation, you must acknowledge the original author(s).</a:t>
            </a:r>
          </a:p>
        </p:txBody>
      </p:sp>
    </p:spTree>
    <p:extLst>
      <p:ext uri="{BB962C8B-B14F-4D97-AF65-F5344CB8AC3E}">
        <p14:creationId xmlns:p14="http://schemas.microsoft.com/office/powerpoint/2010/main" val="15952011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p5">
            <a:extLst>
              <a:ext uri="{FF2B5EF4-FFF2-40B4-BE49-F238E27FC236}">
                <a16:creationId xmlns:a16="http://schemas.microsoft.com/office/drawing/2014/main" id="{0C4A0D7C-FC5A-5C5B-AA27-0BFA2B3DD656}"/>
              </a:ext>
            </a:extLst>
          </p:cNvPr>
          <p:cNvSpPr txBox="1"/>
          <p:nvPr/>
        </p:nvSpPr>
        <p:spPr>
          <a:xfrm>
            <a:off x="777210" y="2972112"/>
            <a:ext cx="5981487" cy="1569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2400"/>
            </a:lvl1pPr>
          </a:lstStyle>
          <a:p>
            <a:r>
              <a:rPr dirty="0">
                <a:latin typeface="Arial" panose="020B0604020202020204" pitchFamily="34" charset="0"/>
                <a:cs typeface="Arial" panose="020B0604020202020204" pitchFamily="34" charset="0"/>
              </a:rPr>
              <a:t>This No Social Media badge is provided for your convenience to use on slides you don’t want other delegates posting on social media.</a:t>
            </a:r>
          </a:p>
        </p:txBody>
      </p:sp>
      <p:pic>
        <p:nvPicPr>
          <p:cNvPr id="3" name="Picture 8" descr="Picture 8">
            <a:extLst>
              <a:ext uri="{FF2B5EF4-FFF2-40B4-BE49-F238E27FC236}">
                <a16:creationId xmlns:a16="http://schemas.microsoft.com/office/drawing/2014/main" id="{9482C6DC-5C5A-15DB-E60D-0E4E54C9714F}"/>
              </a:ext>
            </a:extLst>
          </p:cNvPr>
          <p:cNvPicPr>
            <a:picLocks noChangeAspect="1"/>
          </p:cNvPicPr>
          <p:nvPr/>
        </p:nvPicPr>
        <p:blipFill>
          <a:blip r:embed="rId2"/>
          <a:stretch>
            <a:fillRect/>
          </a:stretch>
        </p:blipFill>
        <p:spPr>
          <a:xfrm>
            <a:off x="7962900" y="1978406"/>
            <a:ext cx="3175000" cy="3187701"/>
          </a:xfrm>
          <a:prstGeom prst="rect">
            <a:avLst/>
          </a:prstGeom>
          <a:ln w="12700">
            <a:miter lim="400000"/>
          </a:ln>
        </p:spPr>
      </p:pic>
    </p:spTree>
    <p:extLst>
      <p:ext uri="{BB962C8B-B14F-4D97-AF65-F5344CB8AC3E}">
        <p14:creationId xmlns:p14="http://schemas.microsoft.com/office/powerpoint/2010/main" val="50321558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5AE58694-4808-2D47-84AA-4CAD0CF29312}" vid="{4394352A-7493-1446-B636-AC32D00576AB}"/>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1917829CD6BF4995D2A77A983B60BE" ma:contentTypeVersion="23" ma:contentTypeDescription="Create a new document." ma:contentTypeScope="" ma:versionID="4be45ebef4e52650b807dca07396a5f7">
  <xsd:schema xmlns:xsd="http://www.w3.org/2001/XMLSchema" xmlns:xs="http://www.w3.org/2001/XMLSchema" xmlns:p="http://schemas.microsoft.com/office/2006/metadata/properties" xmlns:ns2="33c41b54-ba4b-4683-ac9c-439d2bf0afe1" xmlns:ns3="dfaeca37-eeda-4c6e-89f8-155f724b42df" targetNamespace="http://schemas.microsoft.com/office/2006/metadata/properties" ma:root="true" ma:fieldsID="3acde430934658986bbccd44f1242ca9" ns2:_="" ns3:_="">
    <xsd:import namespace="33c41b54-ba4b-4683-ac9c-439d2bf0afe1"/>
    <xsd:import namespace="dfaeca37-eeda-4c6e-89f8-155f724b4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41b54-ba4b-4683-ac9c-439d2bf0afe1"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Tags" ma:readOnly="false" ma:fieldId="{23f27201-bee3-471e-b2e7-b64fd8b7ca38}" ma:taxonomyMulti="true" ma:sspId="fd19fb23-f165-471e-92f0-33eaa75da913"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e69759a0-fd9b-4f7b-afd1-ae62593f232d}" ma:internalName="TaxCatchAll" ma:showField="CatchAllData" ma:web="33c41b54-ba4b-4683-ac9c-439d2bf0afe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aeca37-eeda-4c6e-89f8-155f724b4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d19fb23-f165-471e-92f0-33eaa75da913"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aeca37-eeda-4c6e-89f8-155f724b42df">
      <Terms xmlns="http://schemas.microsoft.com/office/infopath/2007/PartnerControls"/>
    </lcf76f155ced4ddcb4097134ff3c332f>
    <TaxCatchAll xmlns="33c41b54-ba4b-4683-ac9c-439d2bf0afe1" xsi:nil="true"/>
    <TaxKeywordTaxHTField xmlns="33c41b54-ba4b-4683-ac9c-439d2bf0afe1">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4221F4-73EA-4ED8-A20F-C71D595EE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c41b54-ba4b-4683-ac9c-439d2bf0afe1"/>
    <ds:schemaRef ds:uri="dfaeca37-eeda-4c6e-89f8-155f724b4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704A18-1E53-44AD-9C57-8A84FFF28702}">
  <ds:schemaRefs>
    <ds:schemaRef ds:uri="http://schemas.microsoft.com/office/2006/metadata/properties"/>
    <ds:schemaRef ds:uri="http://schemas.microsoft.com/office/infopath/2007/PartnerControls"/>
    <ds:schemaRef ds:uri="daf0e708-8583-42af-8cda-bb98c311ac1d"/>
    <ds:schemaRef ds:uri="4a2ce06c-0741-49e5-af70-d6e729451972"/>
    <ds:schemaRef ds:uri="dfaeca37-eeda-4c6e-89f8-155f724b42df"/>
    <ds:schemaRef ds:uri="33c41b54-ba4b-4683-ac9c-439d2bf0afe1"/>
  </ds:schemaRefs>
</ds:datastoreItem>
</file>

<file path=customXml/itemProps3.xml><?xml version="1.0" encoding="utf-8"?>
<ds:datastoreItem xmlns:ds="http://schemas.openxmlformats.org/officeDocument/2006/customXml" ds:itemID="{1F6012AE-AA6D-4D8B-A115-86FA09C02F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TotalTime>
  <Words>183</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Routley</dc:creator>
  <cp:lastModifiedBy>Vanessa Huynh-King</cp:lastModifiedBy>
  <cp:revision>1</cp:revision>
  <dcterms:created xsi:type="dcterms:W3CDTF">2025-12-18T03:40:19Z</dcterms:created>
  <dcterms:modified xsi:type="dcterms:W3CDTF">2026-01-28T03:29:23Z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4d18e89-5e8a-4ca2-bd48-6453468d8b8c_Enabled">
    <vt:lpwstr>true</vt:lpwstr>
  </property>
  <property fmtid="{D5CDD505-2E9C-101B-9397-08002B2CF9AE}" pid="3" name="MSIP_Label_84d18e89-5e8a-4ca2-bd48-6453468d8b8c_SetDate">
    <vt:lpwstr>2024-10-14T03:17:46Z</vt:lpwstr>
  </property>
  <property fmtid="{D5CDD505-2E9C-101B-9397-08002B2CF9AE}" pid="4" name="MSIP_Label_84d18e89-5e8a-4ca2-bd48-6453468d8b8c_Method">
    <vt:lpwstr>Standard</vt:lpwstr>
  </property>
  <property fmtid="{D5CDD505-2E9C-101B-9397-08002B2CF9AE}" pid="5" name="MSIP_Label_84d18e89-5e8a-4ca2-bd48-6453468d8b8c_Name">
    <vt:lpwstr>OFFICIAL</vt:lpwstr>
  </property>
  <property fmtid="{D5CDD505-2E9C-101B-9397-08002B2CF9AE}" pid="6" name="MSIP_Label_84d18e89-5e8a-4ca2-bd48-6453468d8b8c_SiteId">
    <vt:lpwstr>686372ff-30d4-4fe7-ae86-2cba12b991df</vt:lpwstr>
  </property>
  <property fmtid="{D5CDD505-2E9C-101B-9397-08002B2CF9AE}" pid="7" name="MSIP_Label_84d18e89-5e8a-4ca2-bd48-6453468d8b8c_ActionId">
    <vt:lpwstr>0caea686-e577-4f0d-889b-c2c2ae261c82</vt:lpwstr>
  </property>
  <property fmtid="{D5CDD505-2E9C-101B-9397-08002B2CF9AE}" pid="8" name="MSIP_Label_84d18e89-5e8a-4ca2-bd48-6453468d8b8c_ContentBits">
    <vt:lpwstr>0</vt:lpwstr>
  </property>
  <property fmtid="{D5CDD505-2E9C-101B-9397-08002B2CF9AE}" pid="9" name="ContentTypeId">
    <vt:lpwstr>0x010100E81917829CD6BF4995D2A77A983B60BE</vt:lpwstr>
  </property>
  <property fmtid="{D5CDD505-2E9C-101B-9397-08002B2CF9AE}" pid="10" name="TaxKeyword">
    <vt:lpwstr/>
  </property>
  <property fmtid="{D5CDD505-2E9C-101B-9397-08002B2CF9AE}" pid="11" name="MediaServiceImageTags">
    <vt:lpwstr/>
  </property>
</Properties>
</file>