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60" r:id="rId5"/>
    <p:sldId id="257" r:id="rId6"/>
    <p:sldId id="261" r:id="rId7"/>
    <p:sldId id="2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3"/>
    <p:restoredTop sz="94658"/>
  </p:normalViewPr>
  <p:slideViewPr>
    <p:cSldViewPr snapToGrid="0">
      <p:cViewPr varScale="1">
        <p:scale>
          <a:sx n="105" d="100"/>
          <a:sy n="105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lla Coco" userId="5d294ea9-b5fd-43f4-a510-7e68af45b520" providerId="ADAL" clId="{52CF31A0-AA16-496D-B995-9AD90B593EDB}"/>
    <pc:docChg chg="custSel modSld">
      <pc:chgData name="Majella Coco" userId="5d294ea9-b5fd-43f4-a510-7e68af45b520" providerId="ADAL" clId="{52CF31A0-AA16-496D-B995-9AD90B593EDB}" dt="2026-02-18T03:55:25.849" v="36" actId="20577"/>
      <pc:docMkLst>
        <pc:docMk/>
      </pc:docMkLst>
      <pc:sldChg chg="modSp mod">
        <pc:chgData name="Majella Coco" userId="5d294ea9-b5fd-43f4-a510-7e68af45b520" providerId="ADAL" clId="{52CF31A0-AA16-496D-B995-9AD90B593EDB}" dt="2026-02-18T03:55:25.849" v="36" actId="20577"/>
        <pc:sldMkLst>
          <pc:docMk/>
          <pc:sldMk cId="0" sldId="257"/>
        </pc:sldMkLst>
        <pc:spChg chg="mod">
          <ac:chgData name="Majella Coco" userId="5d294ea9-b5fd-43f4-a510-7e68af45b520" providerId="ADAL" clId="{52CF31A0-AA16-496D-B995-9AD90B593EDB}" dt="2026-02-18T03:55:25.849" v="36" actId="20577"/>
          <ac:spMkLst>
            <pc:docMk/>
            <pc:sldMk cId="0" sldId="257"/>
            <ac:spMk id="3" creationId="{9BCD357C-CACE-6098-8417-65B282572CD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524000" y="125571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73538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red graphic with white text&#10;&#10;AI-generated content may be incorrect.">
            <a:extLst>
              <a:ext uri="{FF2B5EF4-FFF2-40B4-BE49-F238E27FC236}">
                <a16:creationId xmlns:a16="http://schemas.microsoft.com/office/drawing/2014/main" id="{4A1E6A9C-F3E2-4404-E0C4-454A9F588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8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lvl="0" indent="0">
              <a:buSzTx/>
              <a:buFontTx/>
              <a:buNone/>
              <a:defRPr sz="2400" b="1"/>
            </a:pPr>
            <a:r>
              <a:rPr lang="en-GB"/>
              <a:t>Click to edit Master text styles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FontTx/>
              <a:buNone/>
              <a:defRPr sz="1600"/>
            </a:pPr>
            <a:r>
              <a:rPr lang="en-GB"/>
              <a:t>Click to edit Master text styles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1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GB"/>
              <a:t>Click icon to add picture</a:t>
            </a:r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335866" cy="3330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CD357C-CACE-6098-8417-65B282572CD9}"/>
              </a:ext>
            </a:extLst>
          </p:cNvPr>
          <p:cNvSpPr txBox="1"/>
          <p:nvPr/>
        </p:nvSpPr>
        <p:spPr>
          <a:xfrm>
            <a:off x="777240" y="1974755"/>
            <a:ext cx="8638794" cy="32008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800"/>
              </a:spcBef>
              <a:defRPr sz="2000"/>
            </a:pPr>
            <a:r>
              <a:rPr lang="en-AU" dirty="0"/>
              <a:t>This template is for authors who have been confirmed to present in one of the following prize sessions:</a:t>
            </a: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400"/>
            </a:pPr>
            <a:r>
              <a:rPr lang="en-AU" dirty="0"/>
              <a:t>Gilbert Brown Prize session</a:t>
            </a: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400"/>
            </a:pPr>
            <a:r>
              <a:rPr lang="en-AU" dirty="0"/>
              <a:t>FPM Best Free Paper Award session</a:t>
            </a: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400"/>
            </a:pPr>
            <a:r>
              <a:rPr lang="en-AU" dirty="0"/>
              <a:t>Trainee Academic Prize session (Trainee Research Prize and Trainee Quality Improvement Prize)</a:t>
            </a:r>
          </a:p>
          <a:p>
            <a:pPr marL="285750" indent="-285750">
              <a:spcBef>
                <a:spcPts val="600"/>
              </a:spcBef>
              <a:buSzPct val="100000"/>
              <a:buFont typeface="Arial"/>
              <a:buChar char="•"/>
              <a:defRPr sz="1400"/>
            </a:pPr>
            <a:r>
              <a:rPr lang="en-AU" dirty="0"/>
              <a:t>Open Science Prize session</a:t>
            </a:r>
          </a:p>
          <a:p>
            <a:pPr marL="285750" indent="-285750">
              <a:buSzPct val="100000"/>
              <a:buFont typeface="Arial"/>
              <a:buChar char="•"/>
              <a:defRPr sz="1400"/>
            </a:pPr>
            <a:endParaRPr lang="en-AU" dirty="0"/>
          </a:p>
          <a:p>
            <a:pPr>
              <a:defRPr sz="1400"/>
            </a:pPr>
            <a:r>
              <a:rPr lang="en-AU" dirty="0"/>
              <a:t>You may use as many slides as you wish in your presentation. However, you must be conscious of your time allocation, which is advised within your acceptance letter. </a:t>
            </a:r>
          </a:p>
          <a:p>
            <a:pPr>
              <a:defRPr sz="1400"/>
            </a:pPr>
            <a:endParaRPr lang="en-AU" dirty="0"/>
          </a:p>
          <a:p>
            <a:pPr>
              <a:defRPr sz="1400"/>
            </a:pPr>
            <a:r>
              <a:rPr lang="en-AU" dirty="0"/>
              <a:t>You will receive an email by 8 April with a link to upload your file. The deadline for uploading is 22 April.</a:t>
            </a:r>
          </a:p>
          <a:p>
            <a:pPr>
              <a:defRPr sz="1600"/>
            </a:pPr>
            <a:r>
              <a:rPr lang="en-AU" dirty="0"/>
              <a:t>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5">
            <a:extLst>
              <a:ext uri="{FF2B5EF4-FFF2-40B4-BE49-F238E27FC236}">
                <a16:creationId xmlns:a16="http://schemas.microsoft.com/office/drawing/2014/main" id="{0C4A0D7C-FC5A-5C5B-AA27-0BFA2B3DD656}"/>
              </a:ext>
            </a:extLst>
          </p:cNvPr>
          <p:cNvSpPr txBox="1"/>
          <p:nvPr/>
        </p:nvSpPr>
        <p:spPr>
          <a:xfrm>
            <a:off x="777210" y="2972112"/>
            <a:ext cx="5981487" cy="1129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400"/>
            </a:lvl1pPr>
          </a:lstStyle>
          <a:p>
            <a:r>
              <a:rPr dirty="0"/>
              <a:t>This No Social Media badge is provided for your convenience to use on slides you don’t want other delegates posting on social media.</a:t>
            </a:r>
          </a:p>
        </p:txBody>
      </p:sp>
      <p:pic>
        <p:nvPicPr>
          <p:cNvPr id="3" name="Picture 8" descr="Picture 8">
            <a:extLst>
              <a:ext uri="{FF2B5EF4-FFF2-40B4-BE49-F238E27FC236}">
                <a16:creationId xmlns:a16="http://schemas.microsoft.com/office/drawing/2014/main" id="{9482C6DC-5C5A-15DB-E60D-0E4E54C97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0" y="1978406"/>
            <a:ext cx="3175000" cy="31877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32155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533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5AE58694-4808-2D47-84AA-4CAD0CF29312}" vid="{4394352A-7493-1446-B636-AC32D00576AB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aeca37-eeda-4c6e-89f8-155f724b42df">
      <Terms xmlns="http://schemas.microsoft.com/office/infopath/2007/PartnerControls"/>
    </lcf76f155ced4ddcb4097134ff3c332f>
    <TaxCatchAll xmlns="33c41b54-ba4b-4683-ac9c-439d2bf0afe1" xsi:nil="true"/>
    <TaxKeywordTaxHTField xmlns="33c41b54-ba4b-4683-ac9c-439d2bf0afe1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1917829CD6BF4995D2A77A983B60BE" ma:contentTypeVersion="23" ma:contentTypeDescription="Create a new document." ma:contentTypeScope="" ma:versionID="4be45ebef4e52650b807dca07396a5f7">
  <xsd:schema xmlns:xsd="http://www.w3.org/2001/XMLSchema" xmlns:xs="http://www.w3.org/2001/XMLSchema" xmlns:p="http://schemas.microsoft.com/office/2006/metadata/properties" xmlns:ns2="33c41b54-ba4b-4683-ac9c-439d2bf0afe1" xmlns:ns3="dfaeca37-eeda-4c6e-89f8-155f724b42df" targetNamespace="http://schemas.microsoft.com/office/2006/metadata/properties" ma:root="true" ma:fieldsID="3acde430934658986bbccd44f1242ca9" ns2:_="" ns3:_="">
    <xsd:import namespace="33c41b54-ba4b-4683-ac9c-439d2bf0afe1"/>
    <xsd:import namespace="dfaeca37-eeda-4c6e-89f8-155f724b42df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41b54-ba4b-4683-ac9c-439d2bf0afe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Tags" ma:readOnly="false" ma:fieldId="{23f27201-bee3-471e-b2e7-b64fd8b7ca38}" ma:taxonomyMulti="true" ma:sspId="fd19fb23-f165-471e-92f0-33eaa75da91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e69759a0-fd9b-4f7b-afd1-ae62593f232d}" ma:internalName="TaxCatchAll" ma:showField="CatchAllData" ma:web="33c41b54-ba4b-4683-ac9c-439d2bf0a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eca37-eeda-4c6e-89f8-155f724b42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d19fb23-f165-471e-92f0-33eaa75da9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704A18-1E53-44AD-9C57-8A84FFF28702}">
  <ds:schemaRefs>
    <ds:schemaRef ds:uri="http://schemas.microsoft.com/office/2006/metadata/properties"/>
    <ds:schemaRef ds:uri="http://schemas.microsoft.com/office/infopath/2007/PartnerControls"/>
    <ds:schemaRef ds:uri="daf0e708-8583-42af-8cda-bb98c311ac1d"/>
    <ds:schemaRef ds:uri="4a2ce06c-0741-49e5-af70-d6e729451972"/>
    <ds:schemaRef ds:uri="dfaeca37-eeda-4c6e-89f8-155f724b42df"/>
    <ds:schemaRef ds:uri="33c41b54-ba4b-4683-ac9c-439d2bf0afe1"/>
  </ds:schemaRefs>
</ds:datastoreItem>
</file>

<file path=customXml/itemProps2.xml><?xml version="1.0" encoding="utf-8"?>
<ds:datastoreItem xmlns:ds="http://schemas.openxmlformats.org/officeDocument/2006/customXml" ds:itemID="{1F6012AE-AA6D-4D8B-A115-86FA09C02F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6EDB9D-79C8-4CC2-AAF9-2B91E8846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c41b54-ba4b-4683-ac9c-439d2bf0afe1"/>
    <ds:schemaRef ds:uri="dfaeca37-eeda-4c6e-89f8-155f724b42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128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Routley</dc:creator>
  <cp:lastModifiedBy>Majella Coco</cp:lastModifiedBy>
  <cp:revision>1</cp:revision>
  <dcterms:created xsi:type="dcterms:W3CDTF">2025-12-18T03:40:19Z</dcterms:created>
  <dcterms:modified xsi:type="dcterms:W3CDTF">2026-02-18T03:55:28Z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4d18e89-5e8a-4ca2-bd48-6453468d8b8c_Enabled">
    <vt:lpwstr>true</vt:lpwstr>
  </property>
  <property fmtid="{D5CDD505-2E9C-101B-9397-08002B2CF9AE}" pid="3" name="MSIP_Label_84d18e89-5e8a-4ca2-bd48-6453468d8b8c_SetDate">
    <vt:lpwstr>2024-10-14T03:17:46Z</vt:lpwstr>
  </property>
  <property fmtid="{D5CDD505-2E9C-101B-9397-08002B2CF9AE}" pid="4" name="MSIP_Label_84d18e89-5e8a-4ca2-bd48-6453468d8b8c_Method">
    <vt:lpwstr>Standard</vt:lpwstr>
  </property>
  <property fmtid="{D5CDD505-2E9C-101B-9397-08002B2CF9AE}" pid="5" name="MSIP_Label_84d18e89-5e8a-4ca2-bd48-6453468d8b8c_Name">
    <vt:lpwstr>OFFICIAL</vt:lpwstr>
  </property>
  <property fmtid="{D5CDD505-2E9C-101B-9397-08002B2CF9AE}" pid="6" name="MSIP_Label_84d18e89-5e8a-4ca2-bd48-6453468d8b8c_SiteId">
    <vt:lpwstr>686372ff-30d4-4fe7-ae86-2cba12b991df</vt:lpwstr>
  </property>
  <property fmtid="{D5CDD505-2E9C-101B-9397-08002B2CF9AE}" pid="7" name="MSIP_Label_84d18e89-5e8a-4ca2-bd48-6453468d8b8c_ActionId">
    <vt:lpwstr>0caea686-e577-4f0d-889b-c2c2ae261c82</vt:lpwstr>
  </property>
  <property fmtid="{D5CDD505-2E9C-101B-9397-08002B2CF9AE}" pid="8" name="MSIP_Label_84d18e89-5e8a-4ca2-bd48-6453468d8b8c_ContentBits">
    <vt:lpwstr>0</vt:lpwstr>
  </property>
  <property fmtid="{D5CDD505-2E9C-101B-9397-08002B2CF9AE}" pid="9" name="ContentTypeId">
    <vt:lpwstr>0x010100E81917829CD6BF4995D2A77A983B60BE</vt:lpwstr>
  </property>
  <property fmtid="{D5CDD505-2E9C-101B-9397-08002B2CF9AE}" pid="10" name="TaxKeyword">
    <vt:lpwstr/>
  </property>
  <property fmtid="{D5CDD505-2E9C-101B-9397-08002B2CF9AE}" pid="11" name="MediaServiceImageTags">
    <vt:lpwstr/>
  </property>
</Properties>
</file>